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6" r:id="rId5"/>
  </p:sldMasterIdLst>
  <p:notesMasterIdLst>
    <p:notesMasterId r:id="rId21"/>
  </p:notesMasterIdLst>
  <p:sldIdLst>
    <p:sldId id="317" r:id="rId6"/>
    <p:sldId id="260" r:id="rId7"/>
    <p:sldId id="315" r:id="rId8"/>
    <p:sldId id="316" r:id="rId9"/>
    <p:sldId id="313" r:id="rId10"/>
    <p:sldId id="322" r:id="rId11"/>
    <p:sldId id="323" r:id="rId12"/>
    <p:sldId id="293" r:id="rId13"/>
    <p:sldId id="294" r:id="rId14"/>
    <p:sldId id="314" r:id="rId15"/>
    <p:sldId id="324" r:id="rId16"/>
    <p:sldId id="310" r:id="rId17"/>
    <p:sldId id="312" r:id="rId18"/>
    <p:sldId id="318" r:id="rId19"/>
    <p:sldId id="31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39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44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  <p:cmAuthor id="3" name="Betsy Daniels" initials="BD" lastIdx="13" clrIdx="2">
    <p:extLst>
      <p:ext uri="{19B8F6BF-5375-455C-9EA6-DF929625EA0E}">
        <p15:presenceInfo xmlns:p15="http://schemas.microsoft.com/office/powerpoint/2012/main" userId="S::bdaniels@firstinspires.org::a44171bd-6c25-4139-ab16-062dbd6de46d" providerId="AD"/>
      </p:ext>
    </p:extLst>
  </p:cmAuthor>
  <p:cmAuthor id="4" name="Libby Simpson" initials="LS" lastIdx="2" clrIdx="3">
    <p:extLst>
      <p:ext uri="{19B8F6BF-5375-455C-9EA6-DF929625EA0E}">
        <p15:presenceInfo xmlns:p15="http://schemas.microsoft.com/office/powerpoint/2012/main" userId="S::lsimpson@firstinspires.org::279f7fcd-fcc6-488a-9740-ffec112d69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C24"/>
    <a:srgbClr val="FDE7E3"/>
    <a:srgbClr val="FAC1B8"/>
    <a:srgbClr val="F7A091"/>
    <a:srgbClr val="FF781D"/>
    <a:srgbClr val="ED7D31"/>
    <a:srgbClr val="ABE6FB"/>
    <a:srgbClr val="CCFFFF"/>
    <a:srgbClr val="4472C4"/>
    <a:srgbClr val="00A5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E7DDC5-9BA7-43D9-A3D2-0B21EF4A95A7}" v="14" dt="2024-06-10T14:49:16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80653" autoAdjust="0"/>
  </p:normalViewPr>
  <p:slideViewPr>
    <p:cSldViewPr snapToGrid="0">
      <p:cViewPr varScale="1">
        <p:scale>
          <a:sx n="91" d="100"/>
          <a:sy n="91" d="100"/>
        </p:scale>
        <p:origin x="1782" y="84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67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ie Gibson" userId="05d73aa8-f094-42cf-9261-ec5251b97041" providerId="ADAL" clId="{67E7DDC5-9BA7-43D9-A3D2-0B21EF4A95A7}"/>
    <pc:docChg chg="undo redo custSel addSld delSld modSld">
      <pc:chgData name="Charlie Gibson" userId="05d73aa8-f094-42cf-9261-ec5251b97041" providerId="ADAL" clId="{67E7DDC5-9BA7-43D9-A3D2-0B21EF4A95A7}" dt="2024-06-10T19:23:12.425" v="276" actId="20577"/>
      <pc:docMkLst>
        <pc:docMk/>
      </pc:docMkLst>
      <pc:sldChg chg="delSp modSp mod modNotesTx">
        <pc:chgData name="Charlie Gibson" userId="05d73aa8-f094-42cf-9261-ec5251b97041" providerId="ADAL" clId="{67E7DDC5-9BA7-43D9-A3D2-0B21EF4A95A7}" dt="2024-06-10T14:35:48.453" v="66"/>
        <pc:sldMkLst>
          <pc:docMk/>
          <pc:sldMk cId="1717468709" sldId="260"/>
        </pc:sldMkLst>
        <pc:spChg chg="mod">
          <ac:chgData name="Charlie Gibson" userId="05d73aa8-f094-42cf-9261-ec5251b97041" providerId="ADAL" clId="{67E7DDC5-9BA7-43D9-A3D2-0B21EF4A95A7}" dt="2024-06-10T14:08:10.942" v="21" actId="1076"/>
          <ac:spMkLst>
            <pc:docMk/>
            <pc:sldMk cId="1717468709" sldId="260"/>
            <ac:spMk id="13" creationId="{0BFC0E9B-CC84-4D72-8BFD-54ED5EC94447}"/>
          </ac:spMkLst>
        </pc:spChg>
        <pc:picChg chg="del">
          <ac:chgData name="Charlie Gibson" userId="05d73aa8-f094-42cf-9261-ec5251b97041" providerId="ADAL" clId="{67E7DDC5-9BA7-43D9-A3D2-0B21EF4A95A7}" dt="2024-06-10T14:08:06.778" v="19" actId="478"/>
          <ac:picMkLst>
            <pc:docMk/>
            <pc:sldMk cId="1717468709" sldId="260"/>
            <ac:picMk id="6" creationId="{99B11A79-C4EC-CFE5-E47F-A44625F14F2B}"/>
          </ac:picMkLst>
        </pc:picChg>
        <pc:picChg chg="del">
          <ac:chgData name="Charlie Gibson" userId="05d73aa8-f094-42cf-9261-ec5251b97041" providerId="ADAL" clId="{67E7DDC5-9BA7-43D9-A3D2-0B21EF4A95A7}" dt="2024-06-10T14:08:07.615" v="20" actId="478"/>
          <ac:picMkLst>
            <pc:docMk/>
            <pc:sldMk cId="1717468709" sldId="260"/>
            <ac:picMk id="9" creationId="{6F5B3C21-9119-5C90-F72C-8DCA169BD561}"/>
          </ac:picMkLst>
        </pc:picChg>
      </pc:sldChg>
      <pc:sldChg chg="del">
        <pc:chgData name="Charlie Gibson" userId="05d73aa8-f094-42cf-9261-ec5251b97041" providerId="ADAL" clId="{67E7DDC5-9BA7-43D9-A3D2-0B21EF4A95A7}" dt="2024-06-10T14:49:01.127" v="275" actId="47"/>
        <pc:sldMkLst>
          <pc:docMk/>
          <pc:sldMk cId="3995406312" sldId="284"/>
        </pc:sldMkLst>
      </pc:sldChg>
      <pc:sldChg chg="del">
        <pc:chgData name="Charlie Gibson" userId="05d73aa8-f094-42cf-9261-ec5251b97041" providerId="ADAL" clId="{67E7DDC5-9BA7-43D9-A3D2-0B21EF4A95A7}" dt="2024-06-10T14:47:38.045" v="273" actId="47"/>
        <pc:sldMkLst>
          <pc:docMk/>
          <pc:sldMk cId="1944321190" sldId="287"/>
        </pc:sldMkLst>
      </pc:sldChg>
      <pc:sldChg chg="addSp delSp modSp mod modNotesTx">
        <pc:chgData name="Charlie Gibson" userId="05d73aa8-f094-42cf-9261-ec5251b97041" providerId="ADAL" clId="{67E7DDC5-9BA7-43D9-A3D2-0B21EF4A95A7}" dt="2024-06-10T14:47:26.176" v="271" actId="1076"/>
        <pc:sldMkLst>
          <pc:docMk/>
          <pc:sldMk cId="3064399877" sldId="294"/>
        </pc:sldMkLst>
        <pc:spChg chg="mod">
          <ac:chgData name="Charlie Gibson" userId="05d73aa8-f094-42cf-9261-ec5251b97041" providerId="ADAL" clId="{67E7DDC5-9BA7-43D9-A3D2-0B21EF4A95A7}" dt="2024-06-10T14:47:26.176" v="271" actId="1076"/>
          <ac:spMkLst>
            <pc:docMk/>
            <pc:sldMk cId="3064399877" sldId="294"/>
            <ac:spMk id="5" creationId="{99DD8D6A-447D-4110-8507-7700AA32504E}"/>
          </ac:spMkLst>
        </pc:spChg>
        <pc:graphicFrameChg chg="del">
          <ac:chgData name="Charlie Gibson" userId="05d73aa8-f094-42cf-9261-ec5251b97041" providerId="ADAL" clId="{67E7DDC5-9BA7-43D9-A3D2-0B21EF4A95A7}" dt="2024-06-10T14:46:40.211" v="261" actId="478"/>
          <ac:graphicFrameMkLst>
            <pc:docMk/>
            <pc:sldMk cId="3064399877" sldId="294"/>
            <ac:graphicFrameMk id="11" creationId="{137B08A7-00CE-A347-5E2C-D8AB0E755668}"/>
          </ac:graphicFrameMkLst>
        </pc:graphicFrameChg>
        <pc:picChg chg="add mod">
          <ac:chgData name="Charlie Gibson" userId="05d73aa8-f094-42cf-9261-ec5251b97041" providerId="ADAL" clId="{67E7DDC5-9BA7-43D9-A3D2-0B21EF4A95A7}" dt="2024-06-10T14:46:42.687" v="263" actId="1076"/>
          <ac:picMkLst>
            <pc:docMk/>
            <pc:sldMk cId="3064399877" sldId="294"/>
            <ac:picMk id="3" creationId="{369CEA22-5703-559A-9965-5E310BDEDEB8}"/>
          </ac:picMkLst>
        </pc:picChg>
        <pc:picChg chg="del">
          <ac:chgData name="Charlie Gibson" userId="05d73aa8-f094-42cf-9261-ec5251b97041" providerId="ADAL" clId="{67E7DDC5-9BA7-43D9-A3D2-0B21EF4A95A7}" dt="2024-06-10T14:46:43.931" v="264" actId="478"/>
          <ac:picMkLst>
            <pc:docMk/>
            <pc:sldMk cId="3064399877" sldId="294"/>
            <ac:picMk id="19" creationId="{A8E56DDA-FE34-7896-7E20-49E63D98B344}"/>
          </ac:picMkLst>
        </pc:picChg>
        <pc:picChg chg="add del">
          <ac:chgData name="Charlie Gibson" userId="05d73aa8-f094-42cf-9261-ec5251b97041" providerId="ADAL" clId="{67E7DDC5-9BA7-43D9-A3D2-0B21EF4A95A7}" dt="2024-06-10T14:46:54.041" v="267" actId="478"/>
          <ac:picMkLst>
            <pc:docMk/>
            <pc:sldMk cId="3064399877" sldId="294"/>
            <ac:picMk id="21" creationId="{F9EBFE04-4307-FEFA-28CB-8D88CCF05C57}"/>
          </ac:picMkLst>
        </pc:picChg>
      </pc:sldChg>
      <pc:sldChg chg="del">
        <pc:chgData name="Charlie Gibson" userId="05d73aa8-f094-42cf-9261-ec5251b97041" providerId="ADAL" clId="{67E7DDC5-9BA7-43D9-A3D2-0B21EF4A95A7}" dt="2024-06-10T14:46:17.451" v="255" actId="47"/>
        <pc:sldMkLst>
          <pc:docMk/>
          <pc:sldMk cId="448954995" sldId="295"/>
        </pc:sldMkLst>
      </pc:sldChg>
      <pc:sldChg chg="del">
        <pc:chgData name="Charlie Gibson" userId="05d73aa8-f094-42cf-9261-ec5251b97041" providerId="ADAL" clId="{67E7DDC5-9BA7-43D9-A3D2-0B21EF4A95A7}" dt="2024-06-10T14:45:24.385" v="221" actId="47"/>
        <pc:sldMkLst>
          <pc:docMk/>
          <pc:sldMk cId="2937528002" sldId="296"/>
        </pc:sldMkLst>
      </pc:sldChg>
      <pc:sldChg chg="del">
        <pc:chgData name="Charlie Gibson" userId="05d73aa8-f094-42cf-9261-ec5251b97041" providerId="ADAL" clId="{67E7DDC5-9BA7-43D9-A3D2-0B21EF4A95A7}" dt="2024-06-10T14:46:24.106" v="260" actId="47"/>
        <pc:sldMkLst>
          <pc:docMk/>
          <pc:sldMk cId="593059301" sldId="298"/>
        </pc:sldMkLst>
      </pc:sldChg>
      <pc:sldChg chg="del">
        <pc:chgData name="Charlie Gibson" userId="05d73aa8-f094-42cf-9261-ec5251b97041" providerId="ADAL" clId="{67E7DDC5-9BA7-43D9-A3D2-0B21EF4A95A7}" dt="2024-06-10T14:46:19.954" v="257" actId="47"/>
        <pc:sldMkLst>
          <pc:docMk/>
          <pc:sldMk cId="1817088350" sldId="299"/>
        </pc:sldMkLst>
      </pc:sldChg>
      <pc:sldChg chg="del">
        <pc:chgData name="Charlie Gibson" userId="05d73aa8-f094-42cf-9261-ec5251b97041" providerId="ADAL" clId="{67E7DDC5-9BA7-43D9-A3D2-0B21EF4A95A7}" dt="2024-06-10T14:46:22.946" v="259" actId="47"/>
        <pc:sldMkLst>
          <pc:docMk/>
          <pc:sldMk cId="2117150995" sldId="300"/>
        </pc:sldMkLst>
      </pc:sldChg>
      <pc:sldChg chg="del">
        <pc:chgData name="Charlie Gibson" userId="05d73aa8-f094-42cf-9261-ec5251b97041" providerId="ADAL" clId="{67E7DDC5-9BA7-43D9-A3D2-0B21EF4A95A7}" dt="2024-06-10T14:46:20.860" v="258" actId="47"/>
        <pc:sldMkLst>
          <pc:docMk/>
          <pc:sldMk cId="4017252765" sldId="303"/>
        </pc:sldMkLst>
      </pc:sldChg>
      <pc:sldChg chg="del">
        <pc:chgData name="Charlie Gibson" userId="05d73aa8-f094-42cf-9261-ec5251b97041" providerId="ADAL" clId="{67E7DDC5-9BA7-43D9-A3D2-0B21EF4A95A7}" dt="2024-06-10T14:46:18.532" v="256" actId="47"/>
        <pc:sldMkLst>
          <pc:docMk/>
          <pc:sldMk cId="207981865" sldId="305"/>
        </pc:sldMkLst>
      </pc:sldChg>
      <pc:sldChg chg="del">
        <pc:chgData name="Charlie Gibson" userId="05d73aa8-f094-42cf-9261-ec5251b97041" providerId="ADAL" clId="{67E7DDC5-9BA7-43D9-A3D2-0B21EF4A95A7}" dt="2024-06-10T14:46:16.500" v="254" actId="47"/>
        <pc:sldMkLst>
          <pc:docMk/>
          <pc:sldMk cId="631602059" sldId="307"/>
        </pc:sldMkLst>
      </pc:sldChg>
      <pc:sldChg chg="del">
        <pc:chgData name="Charlie Gibson" userId="05d73aa8-f094-42cf-9261-ec5251b97041" providerId="ADAL" clId="{67E7DDC5-9BA7-43D9-A3D2-0B21EF4A95A7}" dt="2024-06-10T14:46:15.082" v="253" actId="47"/>
        <pc:sldMkLst>
          <pc:docMk/>
          <pc:sldMk cId="133115148" sldId="308"/>
        </pc:sldMkLst>
      </pc:sldChg>
      <pc:sldChg chg="del">
        <pc:chgData name="Charlie Gibson" userId="05d73aa8-f094-42cf-9261-ec5251b97041" providerId="ADAL" clId="{67E7DDC5-9BA7-43D9-A3D2-0B21EF4A95A7}" dt="2024-06-10T14:44:46.113" v="215" actId="47"/>
        <pc:sldMkLst>
          <pc:docMk/>
          <pc:sldMk cId="2130926778" sldId="309"/>
        </pc:sldMkLst>
      </pc:sldChg>
      <pc:sldChg chg="addSp delSp modSp mod">
        <pc:chgData name="Charlie Gibson" userId="05d73aa8-f094-42cf-9261-ec5251b97041" providerId="ADAL" clId="{67E7DDC5-9BA7-43D9-A3D2-0B21EF4A95A7}" dt="2024-06-10T14:44:16.554" v="214" actId="1076"/>
        <pc:sldMkLst>
          <pc:docMk/>
          <pc:sldMk cId="1179324367" sldId="310"/>
        </pc:sldMkLst>
        <pc:spChg chg="add del mod">
          <ac:chgData name="Charlie Gibson" userId="05d73aa8-f094-42cf-9261-ec5251b97041" providerId="ADAL" clId="{67E7DDC5-9BA7-43D9-A3D2-0B21EF4A95A7}" dt="2024-06-10T14:43:52.715" v="209" actId="478"/>
          <ac:spMkLst>
            <pc:docMk/>
            <pc:sldMk cId="1179324367" sldId="310"/>
            <ac:spMk id="5" creationId="{87A77D3A-DE04-45F7-2C45-F4A309CCA37A}"/>
          </ac:spMkLst>
        </pc:spChg>
        <pc:spChg chg="del">
          <ac:chgData name="Charlie Gibson" userId="05d73aa8-f094-42cf-9261-ec5251b97041" providerId="ADAL" clId="{67E7DDC5-9BA7-43D9-A3D2-0B21EF4A95A7}" dt="2024-06-10T14:43:53.695" v="210" actId="478"/>
          <ac:spMkLst>
            <pc:docMk/>
            <pc:sldMk cId="1179324367" sldId="310"/>
            <ac:spMk id="9" creationId="{EF386167-0CC6-4168-B6CD-9E6EBDB32E86}"/>
          </ac:spMkLst>
        </pc:spChg>
        <pc:spChg chg="del">
          <ac:chgData name="Charlie Gibson" userId="05d73aa8-f094-42cf-9261-ec5251b97041" providerId="ADAL" clId="{67E7DDC5-9BA7-43D9-A3D2-0B21EF4A95A7}" dt="2024-06-10T14:43:50.929" v="208" actId="478"/>
          <ac:spMkLst>
            <pc:docMk/>
            <pc:sldMk cId="1179324367" sldId="310"/>
            <ac:spMk id="12" creationId="{72539CDD-1594-0EDD-F711-AC409595CD91}"/>
          </ac:spMkLst>
        </pc:spChg>
        <pc:picChg chg="add mod">
          <ac:chgData name="Charlie Gibson" userId="05d73aa8-f094-42cf-9261-ec5251b97041" providerId="ADAL" clId="{67E7DDC5-9BA7-43D9-A3D2-0B21EF4A95A7}" dt="2024-06-10T14:44:16.554" v="214" actId="1076"/>
          <ac:picMkLst>
            <pc:docMk/>
            <pc:sldMk cId="1179324367" sldId="310"/>
            <ac:picMk id="7" creationId="{467DE38B-DF1B-D568-4FD1-5A1917169FB6}"/>
          </ac:picMkLst>
        </pc:picChg>
        <pc:picChg chg="del">
          <ac:chgData name="Charlie Gibson" userId="05d73aa8-f094-42cf-9261-ec5251b97041" providerId="ADAL" clId="{67E7DDC5-9BA7-43D9-A3D2-0B21EF4A95A7}" dt="2024-06-10T14:43:46.292" v="206" actId="478"/>
          <ac:picMkLst>
            <pc:docMk/>
            <pc:sldMk cId="1179324367" sldId="310"/>
            <ac:picMk id="10" creationId="{E453C85D-62FC-6930-D9D4-3E261F10CF7B}"/>
          </ac:picMkLst>
        </pc:picChg>
        <pc:picChg chg="del">
          <ac:chgData name="Charlie Gibson" userId="05d73aa8-f094-42cf-9261-ec5251b97041" providerId="ADAL" clId="{67E7DDC5-9BA7-43D9-A3D2-0B21EF4A95A7}" dt="2024-06-10T14:43:46.587" v="207" actId="478"/>
          <ac:picMkLst>
            <pc:docMk/>
            <pc:sldMk cId="1179324367" sldId="310"/>
            <ac:picMk id="11" creationId="{BA9BF987-9F02-37F3-999F-174574263756}"/>
          </ac:picMkLst>
        </pc:picChg>
        <pc:picChg chg="del">
          <ac:chgData name="Charlie Gibson" userId="05d73aa8-f094-42cf-9261-ec5251b97041" providerId="ADAL" clId="{67E7DDC5-9BA7-43D9-A3D2-0B21EF4A95A7}" dt="2024-06-10T14:43:44.059" v="205" actId="478"/>
          <ac:picMkLst>
            <pc:docMk/>
            <pc:sldMk cId="1179324367" sldId="310"/>
            <ac:picMk id="14" creationId="{325DC140-12AA-2845-9146-86684FCD9582}"/>
          </ac:picMkLst>
        </pc:picChg>
        <pc:picChg chg="del">
          <ac:chgData name="Charlie Gibson" userId="05d73aa8-f094-42cf-9261-ec5251b97041" providerId="ADAL" clId="{67E7DDC5-9BA7-43D9-A3D2-0B21EF4A95A7}" dt="2024-06-10T14:43:54.541" v="211" actId="478"/>
          <ac:picMkLst>
            <pc:docMk/>
            <pc:sldMk cId="1179324367" sldId="310"/>
            <ac:picMk id="20" creationId="{F2C51236-F6EB-2F9B-0572-A38F3CF707EB}"/>
          </ac:picMkLst>
        </pc:picChg>
      </pc:sldChg>
      <pc:sldChg chg="modSp mod modNotesTx">
        <pc:chgData name="Charlie Gibson" userId="05d73aa8-f094-42cf-9261-ec5251b97041" providerId="ADAL" clId="{67E7DDC5-9BA7-43D9-A3D2-0B21EF4A95A7}" dt="2024-06-10T19:23:12.425" v="276" actId="20577"/>
        <pc:sldMkLst>
          <pc:docMk/>
          <pc:sldMk cId="2597112184" sldId="312"/>
        </pc:sldMkLst>
        <pc:spChg chg="mod">
          <ac:chgData name="Charlie Gibson" userId="05d73aa8-f094-42cf-9261-ec5251b97041" providerId="ADAL" clId="{67E7DDC5-9BA7-43D9-A3D2-0B21EF4A95A7}" dt="2024-06-10T19:23:12.425" v="276" actId="20577"/>
          <ac:spMkLst>
            <pc:docMk/>
            <pc:sldMk cId="2597112184" sldId="312"/>
            <ac:spMk id="11" creationId="{36F64D3A-075E-49C2-9842-F32E7A65343B}"/>
          </ac:spMkLst>
        </pc:spChg>
      </pc:sldChg>
      <pc:sldChg chg="addSp delSp modSp mod modNotesTx">
        <pc:chgData name="Charlie Gibson" userId="05d73aa8-f094-42cf-9261-ec5251b97041" providerId="ADAL" clId="{67E7DDC5-9BA7-43D9-A3D2-0B21EF4A95A7}" dt="2024-06-10T14:39:21.833" v="151" actId="1076"/>
        <pc:sldMkLst>
          <pc:docMk/>
          <pc:sldMk cId="3587454972" sldId="313"/>
        </pc:sldMkLst>
        <pc:spChg chg="add del">
          <ac:chgData name="Charlie Gibson" userId="05d73aa8-f094-42cf-9261-ec5251b97041" providerId="ADAL" clId="{67E7DDC5-9BA7-43D9-A3D2-0B21EF4A95A7}" dt="2024-06-10T14:38:34.705" v="141" actId="478"/>
          <ac:spMkLst>
            <pc:docMk/>
            <pc:sldMk cId="3587454972" sldId="313"/>
            <ac:spMk id="6" creationId="{3ED660A5-8B9C-2A09-20CA-33A7AF26C882}"/>
          </ac:spMkLst>
        </pc:spChg>
        <pc:spChg chg="mod">
          <ac:chgData name="Charlie Gibson" userId="05d73aa8-f094-42cf-9261-ec5251b97041" providerId="ADAL" clId="{67E7DDC5-9BA7-43D9-A3D2-0B21EF4A95A7}" dt="2024-06-10T14:38:14.994" v="137" actId="20577"/>
          <ac:spMkLst>
            <pc:docMk/>
            <pc:sldMk cId="3587454972" sldId="313"/>
            <ac:spMk id="14" creationId="{CD135C1E-0942-48C3-9F0A-AD3D55C08964}"/>
          </ac:spMkLst>
        </pc:spChg>
        <pc:picChg chg="mod">
          <ac:chgData name="Charlie Gibson" userId="05d73aa8-f094-42cf-9261-ec5251b97041" providerId="ADAL" clId="{67E7DDC5-9BA7-43D9-A3D2-0B21EF4A95A7}" dt="2024-06-10T14:39:19.066" v="150" actId="1076"/>
          <ac:picMkLst>
            <pc:docMk/>
            <pc:sldMk cId="3587454972" sldId="313"/>
            <ac:picMk id="5" creationId="{1747ABF0-A15B-484D-B3C0-2CBB75CB029C}"/>
          </ac:picMkLst>
        </pc:picChg>
        <pc:picChg chg="del">
          <ac:chgData name="Charlie Gibson" userId="05d73aa8-f094-42cf-9261-ec5251b97041" providerId="ADAL" clId="{67E7DDC5-9BA7-43D9-A3D2-0B21EF4A95A7}" dt="2024-06-10T14:38:25.028" v="139" actId="478"/>
          <ac:picMkLst>
            <pc:docMk/>
            <pc:sldMk cId="3587454972" sldId="313"/>
            <ac:picMk id="7" creationId="{0F1C1F2D-694D-C0D0-F3E3-2BD6DA5FB578}"/>
          </ac:picMkLst>
        </pc:picChg>
        <pc:picChg chg="add mod ord">
          <ac:chgData name="Charlie Gibson" userId="05d73aa8-f094-42cf-9261-ec5251b97041" providerId="ADAL" clId="{67E7DDC5-9BA7-43D9-A3D2-0B21EF4A95A7}" dt="2024-06-10T14:39:21.833" v="151" actId="1076"/>
          <ac:picMkLst>
            <pc:docMk/>
            <pc:sldMk cId="3587454972" sldId="313"/>
            <ac:picMk id="9" creationId="{A0B71E8F-9BD7-65FB-47EF-A72E23A62010}"/>
          </ac:picMkLst>
        </pc:picChg>
        <pc:picChg chg="del">
          <ac:chgData name="Charlie Gibson" userId="05d73aa8-f094-42cf-9261-ec5251b97041" providerId="ADAL" clId="{67E7DDC5-9BA7-43D9-A3D2-0B21EF4A95A7}" dt="2024-06-10T14:38:23.080" v="138" actId="478"/>
          <ac:picMkLst>
            <pc:docMk/>
            <pc:sldMk cId="3587454972" sldId="313"/>
            <ac:picMk id="10" creationId="{BDCB4954-1073-AF34-6CC1-9FF840C3EE40}"/>
          </ac:picMkLst>
        </pc:picChg>
      </pc:sldChg>
      <pc:sldChg chg="modSp mod">
        <pc:chgData name="Charlie Gibson" userId="05d73aa8-f094-42cf-9261-ec5251b97041" providerId="ADAL" clId="{67E7DDC5-9BA7-43D9-A3D2-0B21EF4A95A7}" dt="2024-06-10T14:45:08.521" v="220" actId="947"/>
        <pc:sldMkLst>
          <pc:docMk/>
          <pc:sldMk cId="4116920718" sldId="314"/>
        </pc:sldMkLst>
        <pc:spChg chg="mod">
          <ac:chgData name="Charlie Gibson" userId="05d73aa8-f094-42cf-9261-ec5251b97041" providerId="ADAL" clId="{67E7DDC5-9BA7-43D9-A3D2-0B21EF4A95A7}" dt="2024-06-10T14:45:08.521" v="220" actId="947"/>
          <ac:spMkLst>
            <pc:docMk/>
            <pc:sldMk cId="4116920718" sldId="314"/>
            <ac:spMk id="5" creationId="{DD4712C1-F703-4BDE-AA70-74AE23C7B717}"/>
          </ac:spMkLst>
        </pc:spChg>
      </pc:sldChg>
      <pc:sldChg chg="addSp delSp modSp mod modNotesTx">
        <pc:chgData name="Charlie Gibson" userId="05d73aa8-f094-42cf-9261-ec5251b97041" providerId="ADAL" clId="{67E7DDC5-9BA7-43D9-A3D2-0B21EF4A95A7}" dt="2024-06-10T14:36:28.510" v="82" actId="20577"/>
        <pc:sldMkLst>
          <pc:docMk/>
          <pc:sldMk cId="1049560540" sldId="315"/>
        </pc:sldMkLst>
        <pc:spChg chg="mod">
          <ac:chgData name="Charlie Gibson" userId="05d73aa8-f094-42cf-9261-ec5251b97041" providerId="ADAL" clId="{67E7DDC5-9BA7-43D9-A3D2-0B21EF4A95A7}" dt="2024-06-10T14:09:50.987" v="57" actId="947"/>
          <ac:spMkLst>
            <pc:docMk/>
            <pc:sldMk cId="1049560540" sldId="315"/>
            <ac:spMk id="14" creationId="{CD135C1E-0942-48C3-9F0A-AD3D55C08964}"/>
          </ac:spMkLst>
        </pc:spChg>
        <pc:graphicFrameChg chg="del">
          <ac:chgData name="Charlie Gibson" userId="05d73aa8-f094-42cf-9261-ec5251b97041" providerId="ADAL" clId="{67E7DDC5-9BA7-43D9-A3D2-0B21EF4A95A7}" dt="2024-06-10T14:09:55.460" v="58" actId="478"/>
          <ac:graphicFrameMkLst>
            <pc:docMk/>
            <pc:sldMk cId="1049560540" sldId="315"/>
            <ac:graphicFrameMk id="3" creationId="{60C798FA-58E4-F774-F80D-72A6DC17A9DC}"/>
          </ac:graphicFrameMkLst>
        </pc:graphicFrameChg>
        <pc:picChg chg="add mod">
          <ac:chgData name="Charlie Gibson" userId="05d73aa8-f094-42cf-9261-ec5251b97041" providerId="ADAL" clId="{67E7DDC5-9BA7-43D9-A3D2-0B21EF4A95A7}" dt="2024-06-10T14:10:19.652" v="62" actId="1076"/>
          <ac:picMkLst>
            <pc:docMk/>
            <pc:sldMk cId="1049560540" sldId="315"/>
            <ac:picMk id="6" creationId="{155F2781-E9B5-D892-846F-984321E9B8C8}"/>
          </ac:picMkLst>
        </pc:picChg>
      </pc:sldChg>
      <pc:sldChg chg="addSp delSp modSp mod modNotesTx">
        <pc:chgData name="Charlie Gibson" userId="05d73aa8-f094-42cf-9261-ec5251b97041" providerId="ADAL" clId="{67E7DDC5-9BA7-43D9-A3D2-0B21EF4A95A7}" dt="2024-06-10T14:37:41.415" v="124"/>
        <pc:sldMkLst>
          <pc:docMk/>
          <pc:sldMk cId="3799020128" sldId="316"/>
        </pc:sldMkLst>
        <pc:spChg chg="mod">
          <ac:chgData name="Charlie Gibson" userId="05d73aa8-f094-42cf-9261-ec5251b97041" providerId="ADAL" clId="{67E7DDC5-9BA7-43D9-A3D2-0B21EF4A95A7}" dt="2024-06-10T14:37:09.251" v="98" actId="1076"/>
          <ac:spMkLst>
            <pc:docMk/>
            <pc:sldMk cId="3799020128" sldId="316"/>
            <ac:spMk id="5" creationId="{10ABE645-FF32-44E9-A331-55193DF25DF0}"/>
          </ac:spMkLst>
        </pc:spChg>
        <pc:picChg chg="del">
          <ac:chgData name="Charlie Gibson" userId="05d73aa8-f094-42cf-9261-ec5251b97041" providerId="ADAL" clId="{67E7DDC5-9BA7-43D9-A3D2-0B21EF4A95A7}" dt="2024-06-10T14:36:56.564" v="83" actId="478"/>
          <ac:picMkLst>
            <pc:docMk/>
            <pc:sldMk cId="3799020128" sldId="316"/>
            <ac:picMk id="3" creationId="{E78FE954-814F-C0DE-0BED-A2B717B701C6}"/>
          </ac:picMkLst>
        </pc:picChg>
        <pc:picChg chg="add mod">
          <ac:chgData name="Charlie Gibson" userId="05d73aa8-f094-42cf-9261-ec5251b97041" providerId="ADAL" clId="{67E7DDC5-9BA7-43D9-A3D2-0B21EF4A95A7}" dt="2024-06-10T14:37:01.127" v="87" actId="1076"/>
          <ac:picMkLst>
            <pc:docMk/>
            <pc:sldMk cId="3799020128" sldId="316"/>
            <ac:picMk id="6" creationId="{846D22F9-2D53-06B7-705D-C6CD6A8A1B43}"/>
          </ac:picMkLst>
        </pc:picChg>
        <pc:picChg chg="del">
          <ac:chgData name="Charlie Gibson" userId="05d73aa8-f094-42cf-9261-ec5251b97041" providerId="ADAL" clId="{67E7DDC5-9BA7-43D9-A3D2-0B21EF4A95A7}" dt="2024-06-10T14:37:06.313" v="97" actId="478"/>
          <ac:picMkLst>
            <pc:docMk/>
            <pc:sldMk cId="3799020128" sldId="316"/>
            <ac:picMk id="8" creationId="{31A8DE08-B94F-D8E4-E8FC-4AFEEF50593D}"/>
          </ac:picMkLst>
        </pc:picChg>
      </pc:sldChg>
      <pc:sldChg chg="addSp delSp modSp mod">
        <pc:chgData name="Charlie Gibson" userId="05d73aa8-f094-42cf-9261-ec5251b97041" providerId="ADAL" clId="{67E7DDC5-9BA7-43D9-A3D2-0B21EF4A95A7}" dt="2024-06-10T14:10:34.769" v="64"/>
        <pc:sldMkLst>
          <pc:docMk/>
          <pc:sldMk cId="3891411312" sldId="317"/>
        </pc:sldMkLst>
        <pc:spChg chg="mod">
          <ac:chgData name="Charlie Gibson" userId="05d73aa8-f094-42cf-9261-ec5251b97041" providerId="ADAL" clId="{67E7DDC5-9BA7-43D9-A3D2-0B21EF4A95A7}" dt="2024-06-10T14:07:02.936" v="12" actId="20577"/>
          <ac:spMkLst>
            <pc:docMk/>
            <pc:sldMk cId="3891411312" sldId="317"/>
            <ac:spMk id="5" creationId="{F3B760C1-7E25-45A7-B891-53C58D074EA2}"/>
          </ac:spMkLst>
        </pc:spChg>
        <pc:picChg chg="del">
          <ac:chgData name="Charlie Gibson" userId="05d73aa8-f094-42cf-9261-ec5251b97041" providerId="ADAL" clId="{67E7DDC5-9BA7-43D9-A3D2-0B21EF4A95A7}" dt="2024-06-10T14:10:33.840" v="63" actId="478"/>
          <ac:picMkLst>
            <pc:docMk/>
            <pc:sldMk cId="3891411312" sldId="317"/>
            <ac:picMk id="3" creationId="{A58B4590-A7BE-F45C-65EE-D1081410D8A7}"/>
          </ac:picMkLst>
        </pc:picChg>
        <pc:picChg chg="add mod">
          <ac:chgData name="Charlie Gibson" userId="05d73aa8-f094-42cf-9261-ec5251b97041" providerId="ADAL" clId="{67E7DDC5-9BA7-43D9-A3D2-0B21EF4A95A7}" dt="2024-06-10T14:10:34.769" v="64"/>
          <ac:picMkLst>
            <pc:docMk/>
            <pc:sldMk cId="3891411312" sldId="317"/>
            <ac:picMk id="4" creationId="{7A708309-4004-AF28-4DAC-0B7C6187C1AF}"/>
          </ac:picMkLst>
        </pc:picChg>
        <pc:picChg chg="del">
          <ac:chgData name="Charlie Gibson" userId="05d73aa8-f094-42cf-9261-ec5251b97041" providerId="ADAL" clId="{67E7DDC5-9BA7-43D9-A3D2-0B21EF4A95A7}" dt="2024-05-29T13:34:17.913" v="1" actId="478"/>
          <ac:picMkLst>
            <pc:docMk/>
            <pc:sldMk cId="3891411312" sldId="317"/>
            <ac:picMk id="4" creationId="{7B5DFE03-4789-704A-447A-D8B047B788D4}"/>
          </ac:picMkLst>
        </pc:picChg>
        <pc:picChg chg="add mod">
          <ac:chgData name="Charlie Gibson" userId="05d73aa8-f094-42cf-9261-ec5251b97041" providerId="ADAL" clId="{67E7DDC5-9BA7-43D9-A3D2-0B21EF4A95A7}" dt="2024-06-10T14:10:34.769" v="64"/>
          <ac:picMkLst>
            <pc:docMk/>
            <pc:sldMk cId="3891411312" sldId="317"/>
            <ac:picMk id="7" creationId="{6251DBD9-1071-9D7C-E9B3-639419AF4B75}"/>
          </ac:picMkLst>
        </pc:picChg>
        <pc:picChg chg="del">
          <ac:chgData name="Charlie Gibson" userId="05d73aa8-f094-42cf-9261-ec5251b97041" providerId="ADAL" clId="{67E7DDC5-9BA7-43D9-A3D2-0B21EF4A95A7}" dt="2024-05-29T13:34:16.201" v="0" actId="478"/>
          <ac:picMkLst>
            <pc:docMk/>
            <pc:sldMk cId="3891411312" sldId="317"/>
            <ac:picMk id="8" creationId="{7719C2CA-D921-2786-EA97-6328C1BF0B31}"/>
          </ac:picMkLst>
        </pc:picChg>
        <pc:picChg chg="add mod">
          <ac:chgData name="Charlie Gibson" userId="05d73aa8-f094-42cf-9261-ec5251b97041" providerId="ADAL" clId="{67E7DDC5-9BA7-43D9-A3D2-0B21EF4A95A7}" dt="2024-06-10T14:10:34.769" v="64"/>
          <ac:picMkLst>
            <pc:docMk/>
            <pc:sldMk cId="3891411312" sldId="317"/>
            <ac:picMk id="8" creationId="{EE12143B-1F4A-F400-7908-40F3434E84CC}"/>
          </ac:picMkLst>
        </pc:picChg>
      </pc:sldChg>
      <pc:sldChg chg="addSp delSp modSp mod">
        <pc:chgData name="Charlie Gibson" userId="05d73aa8-f094-42cf-9261-ec5251b97041" providerId="ADAL" clId="{67E7DDC5-9BA7-43D9-A3D2-0B21EF4A95A7}" dt="2024-06-10T14:43:34.331" v="203" actId="478"/>
        <pc:sldMkLst>
          <pc:docMk/>
          <pc:sldMk cId="1384095157" sldId="319"/>
        </pc:sldMkLst>
        <pc:spChg chg="add del mod">
          <ac:chgData name="Charlie Gibson" userId="05d73aa8-f094-42cf-9261-ec5251b97041" providerId="ADAL" clId="{67E7DDC5-9BA7-43D9-A3D2-0B21EF4A95A7}" dt="2024-06-10T14:43:34.331" v="203" actId="478"/>
          <ac:spMkLst>
            <pc:docMk/>
            <pc:sldMk cId="1384095157" sldId="319"/>
            <ac:spMk id="4" creationId="{1E12FBB8-D976-A06C-D475-4A4AC02282EC}"/>
          </ac:spMkLst>
        </pc:spChg>
        <pc:spChg chg="add mod">
          <ac:chgData name="Charlie Gibson" userId="05d73aa8-f094-42cf-9261-ec5251b97041" providerId="ADAL" clId="{67E7DDC5-9BA7-43D9-A3D2-0B21EF4A95A7}" dt="2024-06-10T14:43:31.488" v="202"/>
          <ac:spMkLst>
            <pc:docMk/>
            <pc:sldMk cId="1384095157" sldId="319"/>
            <ac:spMk id="6" creationId="{7F1DCB1A-2003-32B4-A574-87C6F89560FA}"/>
          </ac:spMkLst>
        </pc:spChg>
        <pc:spChg chg="del">
          <ac:chgData name="Charlie Gibson" userId="05d73aa8-f094-42cf-9261-ec5251b97041" providerId="ADAL" clId="{67E7DDC5-9BA7-43D9-A3D2-0B21EF4A95A7}" dt="2024-06-10T14:43:30.661" v="201" actId="478"/>
          <ac:spMkLst>
            <pc:docMk/>
            <pc:sldMk cId="1384095157" sldId="319"/>
            <ac:spMk id="8" creationId="{17A5219F-4BEE-9D9D-3A1E-7F9AA14E9744}"/>
          </ac:spMkLst>
        </pc:spChg>
        <pc:picChg chg="del">
          <ac:chgData name="Charlie Gibson" userId="05d73aa8-f094-42cf-9261-ec5251b97041" providerId="ADAL" clId="{67E7DDC5-9BA7-43D9-A3D2-0B21EF4A95A7}" dt="2024-06-10T14:43:29.166" v="200" actId="478"/>
          <ac:picMkLst>
            <pc:docMk/>
            <pc:sldMk cId="1384095157" sldId="319"/>
            <ac:picMk id="5" creationId="{C4036D60-1DE4-A838-A1EA-86022CE1F893}"/>
          </ac:picMkLst>
        </pc:picChg>
        <pc:picChg chg="add mod">
          <ac:chgData name="Charlie Gibson" userId="05d73aa8-f094-42cf-9261-ec5251b97041" providerId="ADAL" clId="{67E7DDC5-9BA7-43D9-A3D2-0B21EF4A95A7}" dt="2024-06-10T14:43:31.488" v="202"/>
          <ac:picMkLst>
            <pc:docMk/>
            <pc:sldMk cId="1384095157" sldId="319"/>
            <ac:picMk id="9" creationId="{29246B21-26D4-51EF-C07A-C73C038A7F5D}"/>
          </ac:picMkLst>
        </pc:picChg>
      </pc:sldChg>
      <pc:sldChg chg="del">
        <pc:chgData name="Charlie Gibson" userId="05d73aa8-f094-42cf-9261-ec5251b97041" providerId="ADAL" clId="{67E7DDC5-9BA7-43D9-A3D2-0B21EF4A95A7}" dt="2024-06-10T14:47:39.508" v="274" actId="47"/>
        <pc:sldMkLst>
          <pc:docMk/>
          <pc:sldMk cId="263907504" sldId="320"/>
        </pc:sldMkLst>
      </pc:sldChg>
      <pc:sldChg chg="del">
        <pc:chgData name="Charlie Gibson" userId="05d73aa8-f094-42cf-9261-ec5251b97041" providerId="ADAL" clId="{67E7DDC5-9BA7-43D9-A3D2-0B21EF4A95A7}" dt="2024-06-10T14:47:35.803" v="272" actId="47"/>
        <pc:sldMkLst>
          <pc:docMk/>
          <pc:sldMk cId="4161328521" sldId="321"/>
        </pc:sldMkLst>
      </pc:sldChg>
      <pc:sldChg chg="addSp delSp modSp add mod">
        <pc:chgData name="Charlie Gibson" userId="05d73aa8-f094-42cf-9261-ec5251b97041" providerId="ADAL" clId="{67E7DDC5-9BA7-43D9-A3D2-0B21EF4A95A7}" dt="2024-06-10T14:41:59.243" v="190" actId="962"/>
        <pc:sldMkLst>
          <pc:docMk/>
          <pc:sldMk cId="1805367270" sldId="322"/>
        </pc:sldMkLst>
        <pc:spChg chg="mod">
          <ac:chgData name="Charlie Gibson" userId="05d73aa8-f094-42cf-9261-ec5251b97041" providerId="ADAL" clId="{67E7DDC5-9BA7-43D9-A3D2-0B21EF4A95A7}" dt="2024-06-10T14:39:51.223" v="167" actId="20577"/>
          <ac:spMkLst>
            <pc:docMk/>
            <pc:sldMk cId="1805367270" sldId="322"/>
            <ac:spMk id="4" creationId="{56567651-8AA4-479B-AC03-821AC799E926}"/>
          </ac:spMkLst>
        </pc:spChg>
        <pc:spChg chg="mod">
          <ac:chgData name="Charlie Gibson" userId="05d73aa8-f094-42cf-9261-ec5251b97041" providerId="ADAL" clId="{67E7DDC5-9BA7-43D9-A3D2-0B21EF4A95A7}" dt="2024-06-10T14:41:41.992" v="184" actId="14100"/>
          <ac:spMkLst>
            <pc:docMk/>
            <pc:sldMk cId="1805367270" sldId="322"/>
            <ac:spMk id="14" creationId="{CD135C1E-0942-48C3-9F0A-AD3D55C08964}"/>
          </ac:spMkLst>
        </pc:spChg>
        <pc:picChg chg="del">
          <ac:chgData name="Charlie Gibson" userId="05d73aa8-f094-42cf-9261-ec5251b97041" providerId="ADAL" clId="{67E7DDC5-9BA7-43D9-A3D2-0B21EF4A95A7}" dt="2024-06-10T14:40:11.089" v="173" actId="478"/>
          <ac:picMkLst>
            <pc:docMk/>
            <pc:sldMk cId="1805367270" sldId="322"/>
            <ac:picMk id="5" creationId="{1747ABF0-A15B-484D-B3C0-2CBB75CB029C}"/>
          </ac:picMkLst>
        </pc:picChg>
        <pc:picChg chg="add del">
          <ac:chgData name="Charlie Gibson" userId="05d73aa8-f094-42cf-9261-ec5251b97041" providerId="ADAL" clId="{67E7DDC5-9BA7-43D9-A3D2-0B21EF4A95A7}" dt="2024-06-10T14:41:00.341" v="176" actId="478"/>
          <ac:picMkLst>
            <pc:docMk/>
            <pc:sldMk cId="1805367270" sldId="322"/>
            <ac:picMk id="6" creationId="{9E2FE29A-C89D-9D08-C5AD-978482FB045A}"/>
          </ac:picMkLst>
        </pc:picChg>
        <pc:picChg chg="add mod">
          <ac:chgData name="Charlie Gibson" userId="05d73aa8-f094-42cf-9261-ec5251b97041" providerId="ADAL" clId="{67E7DDC5-9BA7-43D9-A3D2-0B21EF4A95A7}" dt="2024-06-10T14:41:45.376" v="185" actId="1076"/>
          <ac:picMkLst>
            <pc:docMk/>
            <pc:sldMk cId="1805367270" sldId="322"/>
            <ac:picMk id="8" creationId="{D323A36C-C864-3305-77F9-63C9767C0678}"/>
          </ac:picMkLst>
        </pc:picChg>
        <pc:picChg chg="del">
          <ac:chgData name="Charlie Gibson" userId="05d73aa8-f094-42cf-9261-ec5251b97041" providerId="ADAL" clId="{67E7DDC5-9BA7-43D9-A3D2-0B21EF4A95A7}" dt="2024-06-10T14:40:10.539" v="172" actId="478"/>
          <ac:picMkLst>
            <pc:docMk/>
            <pc:sldMk cId="1805367270" sldId="322"/>
            <ac:picMk id="9" creationId="{A0B71E8F-9BD7-65FB-47EF-A72E23A62010}"/>
          </ac:picMkLst>
        </pc:picChg>
        <pc:picChg chg="add mod">
          <ac:chgData name="Charlie Gibson" userId="05d73aa8-f094-42cf-9261-ec5251b97041" providerId="ADAL" clId="{67E7DDC5-9BA7-43D9-A3D2-0B21EF4A95A7}" dt="2024-06-10T14:41:59.243" v="190" actId="962"/>
          <ac:picMkLst>
            <pc:docMk/>
            <pc:sldMk cId="1805367270" sldId="322"/>
            <ac:picMk id="11" creationId="{66980152-C74C-9248-A9E0-4937E26CE0BB}"/>
          </ac:picMkLst>
        </pc:picChg>
      </pc:sldChg>
      <pc:sldChg chg="modSp add mod">
        <pc:chgData name="Charlie Gibson" userId="05d73aa8-f094-42cf-9261-ec5251b97041" providerId="ADAL" clId="{67E7DDC5-9BA7-43D9-A3D2-0B21EF4A95A7}" dt="2024-06-10T14:42:21.899" v="199" actId="1076"/>
        <pc:sldMkLst>
          <pc:docMk/>
          <pc:sldMk cId="1890742672" sldId="323"/>
        </pc:sldMkLst>
        <pc:spChg chg="mod">
          <ac:chgData name="Charlie Gibson" userId="05d73aa8-f094-42cf-9261-ec5251b97041" providerId="ADAL" clId="{67E7DDC5-9BA7-43D9-A3D2-0B21EF4A95A7}" dt="2024-06-10T14:42:13.416" v="195" actId="14100"/>
          <ac:spMkLst>
            <pc:docMk/>
            <pc:sldMk cId="1890742672" sldId="323"/>
            <ac:spMk id="14" creationId="{CD135C1E-0942-48C3-9F0A-AD3D55C08964}"/>
          </ac:spMkLst>
        </pc:spChg>
        <pc:picChg chg="mod">
          <ac:chgData name="Charlie Gibson" userId="05d73aa8-f094-42cf-9261-ec5251b97041" providerId="ADAL" clId="{67E7DDC5-9BA7-43D9-A3D2-0B21EF4A95A7}" dt="2024-06-10T14:42:21.899" v="199" actId="1076"/>
          <ac:picMkLst>
            <pc:docMk/>
            <pc:sldMk cId="1890742672" sldId="323"/>
            <ac:picMk id="6" creationId="{9E2FE29A-C89D-9D08-C5AD-978482FB045A}"/>
          </ac:picMkLst>
        </pc:picChg>
      </pc:sldChg>
      <pc:sldChg chg="addSp delSp modSp add mod">
        <pc:chgData name="Charlie Gibson" userId="05d73aa8-f094-42cf-9261-ec5251b97041" providerId="ADAL" clId="{67E7DDC5-9BA7-43D9-A3D2-0B21EF4A95A7}" dt="2024-06-10T14:46:10.931" v="252" actId="1076"/>
        <pc:sldMkLst>
          <pc:docMk/>
          <pc:sldMk cId="3668957885" sldId="324"/>
        </pc:sldMkLst>
        <pc:spChg chg="mod">
          <ac:chgData name="Charlie Gibson" userId="05d73aa8-f094-42cf-9261-ec5251b97041" providerId="ADAL" clId="{67E7DDC5-9BA7-43D9-A3D2-0B21EF4A95A7}" dt="2024-06-10T14:45:43.904" v="244" actId="20577"/>
          <ac:spMkLst>
            <pc:docMk/>
            <pc:sldMk cId="3668957885" sldId="324"/>
            <ac:spMk id="4" creationId="{56567651-8AA4-479B-AC03-821AC799E926}"/>
          </ac:spMkLst>
        </pc:spChg>
        <pc:spChg chg="mod">
          <ac:chgData name="Charlie Gibson" userId="05d73aa8-f094-42cf-9261-ec5251b97041" providerId="ADAL" clId="{67E7DDC5-9BA7-43D9-A3D2-0B21EF4A95A7}" dt="2024-06-10T14:46:01.996" v="247" actId="14100"/>
          <ac:spMkLst>
            <pc:docMk/>
            <pc:sldMk cId="3668957885" sldId="324"/>
            <ac:spMk id="5" creationId="{DD4712C1-F703-4BDE-AA70-74AE23C7B717}"/>
          </ac:spMkLst>
        </pc:spChg>
        <pc:picChg chg="add mod">
          <ac:chgData name="Charlie Gibson" userId="05d73aa8-f094-42cf-9261-ec5251b97041" providerId="ADAL" clId="{67E7DDC5-9BA7-43D9-A3D2-0B21EF4A95A7}" dt="2024-06-10T14:46:10.931" v="252" actId="1076"/>
          <ac:picMkLst>
            <pc:docMk/>
            <pc:sldMk cId="3668957885" sldId="324"/>
            <ac:picMk id="6" creationId="{D7A70ED7-1C85-075F-9C4C-2B0BACBFD93A}"/>
          </ac:picMkLst>
        </pc:picChg>
        <pc:picChg chg="del">
          <ac:chgData name="Charlie Gibson" userId="05d73aa8-f094-42cf-9261-ec5251b97041" providerId="ADAL" clId="{67E7DDC5-9BA7-43D9-A3D2-0B21EF4A95A7}" dt="2024-06-10T14:45:59.099" v="246" actId="478"/>
          <ac:picMkLst>
            <pc:docMk/>
            <pc:sldMk cId="3668957885" sldId="324"/>
            <ac:picMk id="7" creationId="{98EF8AF8-E795-F5E6-695A-A8C1B187A68A}"/>
          </ac:picMkLst>
        </pc:picChg>
      </pc:sldChg>
    </pc:docChg>
  </pc:docChgLst>
  <pc:docChgLst>
    <pc:chgData name="Tammy Pankey" userId="89b84b47-0384-4d66-b56e-dc00ebdb68cf" providerId="ADAL" clId="{B29183B2-EEEC-48F6-BFEA-F4BE364D7865}"/>
    <pc:docChg chg="undo custSel modSld">
      <pc:chgData name="Tammy Pankey" userId="89b84b47-0384-4d66-b56e-dc00ebdb68cf" providerId="ADAL" clId="{B29183B2-EEEC-48F6-BFEA-F4BE364D7865}" dt="2023-07-05T20:17:10.237" v="45" actId="478"/>
      <pc:docMkLst>
        <pc:docMk/>
      </pc:docMkLst>
      <pc:sldChg chg="modSp mod">
        <pc:chgData name="Tammy Pankey" userId="89b84b47-0384-4d66-b56e-dc00ebdb68cf" providerId="ADAL" clId="{B29183B2-EEEC-48F6-BFEA-F4BE364D7865}" dt="2023-07-05T19:54:53.711" v="11" actId="2711"/>
        <pc:sldMkLst>
          <pc:docMk/>
          <pc:sldMk cId="1717468709" sldId="260"/>
        </pc:sldMkLst>
        <pc:spChg chg="mod">
          <ac:chgData name="Tammy Pankey" userId="89b84b47-0384-4d66-b56e-dc00ebdb68cf" providerId="ADAL" clId="{B29183B2-EEEC-48F6-BFEA-F4BE364D7865}" dt="2023-07-05T19:54:53.711" v="11" actId="2711"/>
          <ac:spMkLst>
            <pc:docMk/>
            <pc:sldMk cId="1717468709" sldId="260"/>
            <ac:spMk id="2" creationId="{687D7AD4-EE25-42E6-A3F2-C658860DB740}"/>
          </ac:spMkLst>
        </pc:spChg>
        <pc:spChg chg="mod">
          <ac:chgData name="Tammy Pankey" userId="89b84b47-0384-4d66-b56e-dc00ebdb68cf" providerId="ADAL" clId="{B29183B2-EEEC-48F6-BFEA-F4BE364D7865}" dt="2023-07-05T19:54:53.711" v="11" actId="2711"/>
          <ac:spMkLst>
            <pc:docMk/>
            <pc:sldMk cId="1717468709" sldId="260"/>
            <ac:spMk id="4" creationId="{56567651-8AA4-479B-AC03-821AC799E926}"/>
          </ac:spMkLst>
        </pc:spChg>
        <pc:spChg chg="mod">
          <ac:chgData name="Tammy Pankey" userId="89b84b47-0384-4d66-b56e-dc00ebdb68cf" providerId="ADAL" clId="{B29183B2-EEEC-48F6-BFEA-F4BE364D7865}" dt="2023-07-05T19:54:53.711" v="11" actId="2711"/>
          <ac:spMkLst>
            <pc:docMk/>
            <pc:sldMk cId="1717468709" sldId="260"/>
            <ac:spMk id="5" creationId="{8DE1808D-4A41-4429-BDD9-039046921A33}"/>
          </ac:spMkLst>
        </pc:spChg>
        <pc:spChg chg="mod">
          <ac:chgData name="Tammy Pankey" userId="89b84b47-0384-4d66-b56e-dc00ebdb68cf" providerId="ADAL" clId="{B29183B2-EEEC-48F6-BFEA-F4BE364D7865}" dt="2023-07-05T19:54:53.711" v="11" actId="2711"/>
          <ac:spMkLst>
            <pc:docMk/>
            <pc:sldMk cId="1717468709" sldId="260"/>
            <ac:spMk id="13" creationId="{0BFC0E9B-CC84-4D72-8BFD-54ED5EC94447}"/>
          </ac:spMkLst>
        </pc:spChg>
      </pc:sldChg>
      <pc:sldChg chg="modSp mod">
        <pc:chgData name="Tammy Pankey" userId="89b84b47-0384-4d66-b56e-dc00ebdb68cf" providerId="ADAL" clId="{B29183B2-EEEC-48F6-BFEA-F4BE364D7865}" dt="2023-07-05T19:55:43.132" v="17" actId="6549"/>
        <pc:sldMkLst>
          <pc:docMk/>
          <pc:sldMk cId="3995406312" sldId="284"/>
        </pc:sldMkLst>
        <pc:spChg chg="mod">
          <ac:chgData name="Tammy Pankey" userId="89b84b47-0384-4d66-b56e-dc00ebdb68cf" providerId="ADAL" clId="{B29183B2-EEEC-48F6-BFEA-F4BE364D7865}" dt="2023-07-05T19:55:40.210" v="16" actId="2711"/>
          <ac:spMkLst>
            <pc:docMk/>
            <pc:sldMk cId="3995406312" sldId="284"/>
            <ac:spMk id="2" creationId="{687D7AD4-EE25-42E6-A3F2-C658860DB740}"/>
          </ac:spMkLst>
        </pc:spChg>
        <pc:spChg chg="mod">
          <ac:chgData name="Tammy Pankey" userId="89b84b47-0384-4d66-b56e-dc00ebdb68cf" providerId="ADAL" clId="{B29183B2-EEEC-48F6-BFEA-F4BE364D7865}" dt="2023-07-05T19:55:40.210" v="16" actId="2711"/>
          <ac:spMkLst>
            <pc:docMk/>
            <pc:sldMk cId="3995406312" sldId="284"/>
            <ac:spMk id="4" creationId="{56567651-8AA4-479B-AC03-821AC799E926}"/>
          </ac:spMkLst>
        </pc:spChg>
        <pc:spChg chg="mod">
          <ac:chgData name="Tammy Pankey" userId="89b84b47-0384-4d66-b56e-dc00ebdb68cf" providerId="ADAL" clId="{B29183B2-EEEC-48F6-BFEA-F4BE364D7865}" dt="2023-07-05T19:55:43.132" v="17" actId="6549"/>
          <ac:spMkLst>
            <pc:docMk/>
            <pc:sldMk cId="3995406312" sldId="284"/>
            <ac:spMk id="6" creationId="{C0363EA2-223C-4511-ABE0-5D5FCE348A85}"/>
          </ac:spMkLst>
        </pc:spChg>
        <pc:spChg chg="mod">
          <ac:chgData name="Tammy Pankey" userId="89b84b47-0384-4d66-b56e-dc00ebdb68cf" providerId="ADAL" clId="{B29183B2-EEEC-48F6-BFEA-F4BE364D7865}" dt="2023-07-05T19:55:40.210" v="16" actId="2711"/>
          <ac:spMkLst>
            <pc:docMk/>
            <pc:sldMk cId="3995406312" sldId="284"/>
            <ac:spMk id="15" creationId="{15790FC9-2581-40A9-831C-A5B74FAD4634}"/>
          </ac:spMkLst>
        </pc:spChg>
      </pc:sldChg>
      <pc:sldChg chg="modSp mod">
        <pc:chgData name="Tammy Pankey" userId="89b84b47-0384-4d66-b56e-dc00ebdb68cf" providerId="ADAL" clId="{B29183B2-EEEC-48F6-BFEA-F4BE364D7865}" dt="2023-07-05T19:56:02.749" v="20" actId="2711"/>
        <pc:sldMkLst>
          <pc:docMk/>
          <pc:sldMk cId="1944321190" sldId="287"/>
        </pc:sldMkLst>
        <pc:spChg chg="mod">
          <ac:chgData name="Tammy Pankey" userId="89b84b47-0384-4d66-b56e-dc00ebdb68cf" providerId="ADAL" clId="{B29183B2-EEEC-48F6-BFEA-F4BE364D7865}" dt="2023-07-05T19:56:02.749" v="20" actId="2711"/>
          <ac:spMkLst>
            <pc:docMk/>
            <pc:sldMk cId="1944321190" sldId="287"/>
            <ac:spMk id="2" creationId="{687D7AD4-EE25-42E6-A3F2-C658860DB740}"/>
          </ac:spMkLst>
        </pc:spChg>
        <pc:spChg chg="mod">
          <ac:chgData name="Tammy Pankey" userId="89b84b47-0384-4d66-b56e-dc00ebdb68cf" providerId="ADAL" clId="{B29183B2-EEEC-48F6-BFEA-F4BE364D7865}" dt="2023-07-05T19:56:02.749" v="20" actId="2711"/>
          <ac:spMkLst>
            <pc:docMk/>
            <pc:sldMk cId="1944321190" sldId="287"/>
            <ac:spMk id="4" creationId="{56567651-8AA4-479B-AC03-821AC799E926}"/>
          </ac:spMkLst>
        </pc:spChg>
        <pc:spChg chg="mod">
          <ac:chgData name="Tammy Pankey" userId="89b84b47-0384-4d66-b56e-dc00ebdb68cf" providerId="ADAL" clId="{B29183B2-EEEC-48F6-BFEA-F4BE364D7865}" dt="2023-07-05T19:56:02.749" v="20" actId="2711"/>
          <ac:spMkLst>
            <pc:docMk/>
            <pc:sldMk cId="1944321190" sldId="287"/>
            <ac:spMk id="6" creationId="{04DCD63E-3C1E-6C35-1F23-63F400E44F7E}"/>
          </ac:spMkLst>
        </pc:spChg>
        <pc:spChg chg="mod">
          <ac:chgData name="Tammy Pankey" userId="89b84b47-0384-4d66-b56e-dc00ebdb68cf" providerId="ADAL" clId="{B29183B2-EEEC-48F6-BFEA-F4BE364D7865}" dt="2023-07-05T19:56:02.749" v="20" actId="2711"/>
          <ac:spMkLst>
            <pc:docMk/>
            <pc:sldMk cId="1944321190" sldId="287"/>
            <ac:spMk id="11" creationId="{669AA10B-C6C1-DAE8-85AC-AA00E6FF85B3}"/>
          </ac:spMkLst>
        </pc:spChg>
      </pc:sldChg>
      <pc:sldChg chg="modSp mod">
        <pc:chgData name="Tammy Pankey" userId="89b84b47-0384-4d66-b56e-dc00ebdb68cf" providerId="ADAL" clId="{B29183B2-EEEC-48F6-BFEA-F4BE364D7865}" dt="2023-07-05T19:55:49.687" v="18" actId="2711"/>
        <pc:sldMkLst>
          <pc:docMk/>
          <pc:sldMk cId="2086260654" sldId="293"/>
        </pc:sldMkLst>
        <pc:spChg chg="mod">
          <ac:chgData name="Tammy Pankey" userId="89b84b47-0384-4d66-b56e-dc00ebdb68cf" providerId="ADAL" clId="{B29183B2-EEEC-48F6-BFEA-F4BE364D7865}" dt="2023-07-05T19:55:49.687" v="18" actId="2711"/>
          <ac:spMkLst>
            <pc:docMk/>
            <pc:sldMk cId="2086260654" sldId="293"/>
            <ac:spMk id="2" creationId="{687D7AD4-EE25-42E6-A3F2-C658860DB740}"/>
          </ac:spMkLst>
        </pc:spChg>
        <pc:spChg chg="mod">
          <ac:chgData name="Tammy Pankey" userId="89b84b47-0384-4d66-b56e-dc00ebdb68cf" providerId="ADAL" clId="{B29183B2-EEEC-48F6-BFEA-F4BE364D7865}" dt="2023-07-05T19:55:49.687" v="18" actId="2711"/>
          <ac:spMkLst>
            <pc:docMk/>
            <pc:sldMk cId="2086260654" sldId="293"/>
            <ac:spMk id="3" creationId="{8C5A5BBB-5DC3-7601-5EB4-29D041996902}"/>
          </ac:spMkLst>
        </pc:spChg>
        <pc:spChg chg="mod">
          <ac:chgData name="Tammy Pankey" userId="89b84b47-0384-4d66-b56e-dc00ebdb68cf" providerId="ADAL" clId="{B29183B2-EEEC-48F6-BFEA-F4BE364D7865}" dt="2023-07-05T19:55:49.687" v="18" actId="2711"/>
          <ac:spMkLst>
            <pc:docMk/>
            <pc:sldMk cId="2086260654" sldId="293"/>
            <ac:spMk id="4" creationId="{56567651-8AA4-479B-AC03-821AC799E926}"/>
          </ac:spMkLst>
        </pc:spChg>
        <pc:spChg chg="mod">
          <ac:chgData name="Tammy Pankey" userId="89b84b47-0384-4d66-b56e-dc00ebdb68cf" providerId="ADAL" clId="{B29183B2-EEEC-48F6-BFEA-F4BE364D7865}" dt="2023-07-05T19:55:49.687" v="18" actId="2711"/>
          <ac:spMkLst>
            <pc:docMk/>
            <pc:sldMk cId="2086260654" sldId="293"/>
            <ac:spMk id="6" creationId="{C0363EA2-223C-4511-ABE0-5D5FCE348A85}"/>
          </ac:spMkLst>
        </pc:spChg>
        <pc:spChg chg="mod">
          <ac:chgData name="Tammy Pankey" userId="89b84b47-0384-4d66-b56e-dc00ebdb68cf" providerId="ADAL" clId="{B29183B2-EEEC-48F6-BFEA-F4BE364D7865}" dt="2023-07-05T19:55:49.687" v="18" actId="2711"/>
          <ac:spMkLst>
            <pc:docMk/>
            <pc:sldMk cId="2086260654" sldId="293"/>
            <ac:spMk id="16" creationId="{3AE2D87F-D00D-45E2-BA86-8D6C44E0A3A6}"/>
          </ac:spMkLst>
        </pc:spChg>
      </pc:sldChg>
      <pc:sldChg chg="delSp modSp mod">
        <pc:chgData name="Tammy Pankey" userId="89b84b47-0384-4d66-b56e-dc00ebdb68cf" providerId="ADAL" clId="{B29183B2-EEEC-48F6-BFEA-F4BE364D7865}" dt="2023-07-05T20:17:10.237" v="45" actId="478"/>
        <pc:sldMkLst>
          <pc:docMk/>
          <pc:sldMk cId="448954995" sldId="295"/>
        </pc:sldMkLst>
        <pc:spChg chg="mod">
          <ac:chgData name="Tammy Pankey" userId="89b84b47-0384-4d66-b56e-dc00ebdb68cf" providerId="ADAL" clId="{B29183B2-EEEC-48F6-BFEA-F4BE364D7865}" dt="2023-07-05T19:56:37.474" v="25" actId="2711"/>
          <ac:spMkLst>
            <pc:docMk/>
            <pc:sldMk cId="448954995" sldId="295"/>
            <ac:spMk id="2" creationId="{687D7AD4-EE25-42E6-A3F2-C658860DB740}"/>
          </ac:spMkLst>
        </pc:spChg>
        <pc:spChg chg="del mod">
          <ac:chgData name="Tammy Pankey" userId="89b84b47-0384-4d66-b56e-dc00ebdb68cf" providerId="ADAL" clId="{B29183B2-EEEC-48F6-BFEA-F4BE364D7865}" dt="2023-07-05T20:17:10.237" v="45" actId="478"/>
          <ac:spMkLst>
            <pc:docMk/>
            <pc:sldMk cId="448954995" sldId="295"/>
            <ac:spMk id="8" creationId="{4720B1F0-CE95-DAEF-C90B-880372A2CF05}"/>
          </ac:spMkLst>
        </pc:spChg>
        <pc:spChg chg="mod">
          <ac:chgData name="Tammy Pankey" userId="89b84b47-0384-4d66-b56e-dc00ebdb68cf" providerId="ADAL" clId="{B29183B2-EEEC-48F6-BFEA-F4BE364D7865}" dt="2023-07-05T19:56:37.474" v="25" actId="2711"/>
          <ac:spMkLst>
            <pc:docMk/>
            <pc:sldMk cId="448954995" sldId="295"/>
            <ac:spMk id="9" creationId="{5421FB2A-5DE8-002B-5B25-B417B7505D08}"/>
          </ac:spMkLst>
        </pc:spChg>
      </pc:sldChg>
      <pc:sldChg chg="modSp mod">
        <pc:chgData name="Tammy Pankey" userId="89b84b47-0384-4d66-b56e-dc00ebdb68cf" providerId="ADAL" clId="{B29183B2-EEEC-48F6-BFEA-F4BE364D7865}" dt="2023-07-05T19:57:20.249" v="34" actId="1076"/>
        <pc:sldMkLst>
          <pc:docMk/>
          <pc:sldMk cId="2937528002" sldId="296"/>
        </pc:sldMkLst>
        <pc:spChg chg="mod">
          <ac:chgData name="Tammy Pankey" userId="89b84b47-0384-4d66-b56e-dc00ebdb68cf" providerId="ADAL" clId="{B29183B2-EEEC-48F6-BFEA-F4BE364D7865}" dt="2023-07-05T19:57:10.107" v="30" actId="2711"/>
          <ac:spMkLst>
            <pc:docMk/>
            <pc:sldMk cId="2937528002" sldId="296"/>
            <ac:spMk id="2" creationId="{687D7AD4-EE25-42E6-A3F2-C658860DB740}"/>
          </ac:spMkLst>
        </pc:spChg>
        <pc:spChg chg="mod">
          <ac:chgData name="Tammy Pankey" userId="89b84b47-0384-4d66-b56e-dc00ebdb68cf" providerId="ADAL" clId="{B29183B2-EEEC-48F6-BFEA-F4BE364D7865}" dt="2023-07-05T19:57:10.107" v="30" actId="2711"/>
          <ac:spMkLst>
            <pc:docMk/>
            <pc:sldMk cId="2937528002" sldId="296"/>
            <ac:spMk id="4" creationId="{56567651-8AA4-479B-AC03-821AC799E926}"/>
          </ac:spMkLst>
        </pc:spChg>
        <pc:spChg chg="mod">
          <ac:chgData name="Tammy Pankey" userId="89b84b47-0384-4d66-b56e-dc00ebdb68cf" providerId="ADAL" clId="{B29183B2-EEEC-48F6-BFEA-F4BE364D7865}" dt="2023-07-05T19:57:10.107" v="30" actId="2711"/>
          <ac:spMkLst>
            <pc:docMk/>
            <pc:sldMk cId="2937528002" sldId="296"/>
            <ac:spMk id="13" creationId="{4FF6F6FD-B23D-2243-19A1-4466DE33E4F5}"/>
          </ac:spMkLst>
        </pc:spChg>
        <pc:picChg chg="mod">
          <ac:chgData name="Tammy Pankey" userId="89b84b47-0384-4d66-b56e-dc00ebdb68cf" providerId="ADAL" clId="{B29183B2-EEEC-48F6-BFEA-F4BE364D7865}" dt="2023-07-05T19:57:20.249" v="34" actId="1076"/>
          <ac:picMkLst>
            <pc:docMk/>
            <pc:sldMk cId="2937528002" sldId="296"/>
            <ac:picMk id="15" creationId="{B27A0BA1-C68B-553D-CC36-ECCB708928B9}"/>
          </ac:picMkLst>
        </pc:picChg>
      </pc:sldChg>
      <pc:sldChg chg="delSp modSp mod">
        <pc:chgData name="Tammy Pankey" userId="89b84b47-0384-4d66-b56e-dc00ebdb68cf" providerId="ADAL" clId="{B29183B2-EEEC-48F6-BFEA-F4BE364D7865}" dt="2023-07-05T20:17:01.739" v="43" actId="478"/>
        <pc:sldMkLst>
          <pc:docMk/>
          <pc:sldMk cId="593059301" sldId="298"/>
        </pc:sldMkLst>
        <pc:spChg chg="mod">
          <ac:chgData name="Tammy Pankey" userId="89b84b47-0384-4d66-b56e-dc00ebdb68cf" providerId="ADAL" clId="{B29183B2-EEEC-48F6-BFEA-F4BE364D7865}" dt="2023-07-05T19:56:21.626" v="23" actId="2711"/>
          <ac:spMkLst>
            <pc:docMk/>
            <pc:sldMk cId="593059301" sldId="298"/>
            <ac:spMk id="2" creationId="{687D7AD4-EE25-42E6-A3F2-C658860DB740}"/>
          </ac:spMkLst>
        </pc:spChg>
        <pc:spChg chg="mod">
          <ac:chgData name="Tammy Pankey" userId="89b84b47-0384-4d66-b56e-dc00ebdb68cf" providerId="ADAL" clId="{B29183B2-EEEC-48F6-BFEA-F4BE364D7865}" dt="2023-07-05T19:56:21.626" v="23" actId="2711"/>
          <ac:spMkLst>
            <pc:docMk/>
            <pc:sldMk cId="593059301" sldId="298"/>
            <ac:spMk id="8" creationId="{0D73BA04-B7EA-78EF-9F70-38956C76A095}"/>
          </ac:spMkLst>
        </pc:spChg>
        <pc:spChg chg="del mod">
          <ac:chgData name="Tammy Pankey" userId="89b84b47-0384-4d66-b56e-dc00ebdb68cf" providerId="ADAL" clId="{B29183B2-EEEC-48F6-BFEA-F4BE364D7865}" dt="2023-07-05T20:17:01.739" v="43" actId="478"/>
          <ac:spMkLst>
            <pc:docMk/>
            <pc:sldMk cId="593059301" sldId="298"/>
            <ac:spMk id="10" creationId="{E9247DB6-6E77-10CD-C0A9-04D5B7CAD698}"/>
          </ac:spMkLst>
        </pc:spChg>
      </pc:sldChg>
      <pc:sldChg chg="delSp modSp mod">
        <pc:chgData name="Tammy Pankey" userId="89b84b47-0384-4d66-b56e-dc00ebdb68cf" providerId="ADAL" clId="{B29183B2-EEEC-48F6-BFEA-F4BE364D7865}" dt="2023-07-05T20:17:06.926" v="44" actId="478"/>
        <pc:sldMkLst>
          <pc:docMk/>
          <pc:sldMk cId="1817088350" sldId="299"/>
        </pc:sldMkLst>
        <pc:spChg chg="mod">
          <ac:chgData name="Tammy Pankey" userId="89b84b47-0384-4d66-b56e-dc00ebdb68cf" providerId="ADAL" clId="{B29183B2-EEEC-48F6-BFEA-F4BE364D7865}" dt="2023-07-05T19:56:28.923" v="24" actId="2711"/>
          <ac:spMkLst>
            <pc:docMk/>
            <pc:sldMk cId="1817088350" sldId="299"/>
            <ac:spMk id="2" creationId="{687D7AD4-EE25-42E6-A3F2-C658860DB740}"/>
          </ac:spMkLst>
        </pc:spChg>
        <pc:spChg chg="del mod">
          <ac:chgData name="Tammy Pankey" userId="89b84b47-0384-4d66-b56e-dc00ebdb68cf" providerId="ADAL" clId="{B29183B2-EEEC-48F6-BFEA-F4BE364D7865}" dt="2023-07-05T20:17:06.926" v="44" actId="478"/>
          <ac:spMkLst>
            <pc:docMk/>
            <pc:sldMk cId="1817088350" sldId="299"/>
            <ac:spMk id="10" creationId="{526DB081-082D-0289-6B52-ECD97D202369}"/>
          </ac:spMkLst>
        </pc:spChg>
        <pc:spChg chg="mod">
          <ac:chgData name="Tammy Pankey" userId="89b84b47-0384-4d66-b56e-dc00ebdb68cf" providerId="ADAL" clId="{B29183B2-EEEC-48F6-BFEA-F4BE364D7865}" dt="2023-07-05T19:56:28.923" v="24" actId="2711"/>
          <ac:spMkLst>
            <pc:docMk/>
            <pc:sldMk cId="1817088350" sldId="299"/>
            <ac:spMk id="11" creationId="{CABE59FF-6630-6ED6-663B-234327AC615B}"/>
          </ac:spMkLst>
        </pc:spChg>
      </pc:sldChg>
      <pc:sldChg chg="modSp mod">
        <pc:chgData name="Tammy Pankey" userId="89b84b47-0384-4d66-b56e-dc00ebdb68cf" providerId="ADAL" clId="{B29183B2-EEEC-48F6-BFEA-F4BE364D7865}" dt="2023-07-05T19:56:17.470" v="22" actId="2711"/>
        <pc:sldMkLst>
          <pc:docMk/>
          <pc:sldMk cId="2117150995" sldId="300"/>
        </pc:sldMkLst>
        <pc:spChg chg="mod">
          <ac:chgData name="Tammy Pankey" userId="89b84b47-0384-4d66-b56e-dc00ebdb68cf" providerId="ADAL" clId="{B29183B2-EEEC-48F6-BFEA-F4BE364D7865}" dt="2023-07-05T19:56:17.470" v="22" actId="2711"/>
          <ac:spMkLst>
            <pc:docMk/>
            <pc:sldMk cId="2117150995" sldId="300"/>
            <ac:spMk id="2" creationId="{687D7AD4-EE25-42E6-A3F2-C658860DB740}"/>
          </ac:spMkLst>
        </pc:spChg>
        <pc:spChg chg="mod">
          <ac:chgData name="Tammy Pankey" userId="89b84b47-0384-4d66-b56e-dc00ebdb68cf" providerId="ADAL" clId="{B29183B2-EEEC-48F6-BFEA-F4BE364D7865}" dt="2023-07-05T19:56:17.470" v="22" actId="2711"/>
          <ac:spMkLst>
            <pc:docMk/>
            <pc:sldMk cId="2117150995" sldId="300"/>
            <ac:spMk id="5" creationId="{99DD8D6A-447D-4110-8507-7700AA32504E}"/>
          </ac:spMkLst>
        </pc:spChg>
        <pc:spChg chg="mod">
          <ac:chgData name="Tammy Pankey" userId="89b84b47-0384-4d66-b56e-dc00ebdb68cf" providerId="ADAL" clId="{B29183B2-EEEC-48F6-BFEA-F4BE364D7865}" dt="2023-07-05T19:56:17.470" v="22" actId="2711"/>
          <ac:spMkLst>
            <pc:docMk/>
            <pc:sldMk cId="2117150995" sldId="300"/>
            <ac:spMk id="8" creationId="{94DD0FCF-3993-AFDF-761F-617DC969FA36}"/>
          </ac:spMkLst>
        </pc:spChg>
      </pc:sldChg>
      <pc:sldChg chg="modSp mod">
        <pc:chgData name="Tammy Pankey" userId="89b84b47-0384-4d66-b56e-dc00ebdb68cf" providerId="ADAL" clId="{B29183B2-EEEC-48F6-BFEA-F4BE364D7865}" dt="2023-07-05T19:56:43.802" v="26" actId="2711"/>
        <pc:sldMkLst>
          <pc:docMk/>
          <pc:sldMk cId="133115148" sldId="308"/>
        </pc:sldMkLst>
        <pc:spChg chg="mod">
          <ac:chgData name="Tammy Pankey" userId="89b84b47-0384-4d66-b56e-dc00ebdb68cf" providerId="ADAL" clId="{B29183B2-EEEC-48F6-BFEA-F4BE364D7865}" dt="2023-07-05T19:56:43.802" v="26" actId="2711"/>
          <ac:spMkLst>
            <pc:docMk/>
            <pc:sldMk cId="133115148" sldId="308"/>
            <ac:spMk id="2" creationId="{687D7AD4-EE25-42E6-A3F2-C658860DB740}"/>
          </ac:spMkLst>
        </pc:spChg>
        <pc:spChg chg="mod">
          <ac:chgData name="Tammy Pankey" userId="89b84b47-0384-4d66-b56e-dc00ebdb68cf" providerId="ADAL" clId="{B29183B2-EEEC-48F6-BFEA-F4BE364D7865}" dt="2023-07-05T19:56:43.802" v="26" actId="2711"/>
          <ac:spMkLst>
            <pc:docMk/>
            <pc:sldMk cId="133115148" sldId="308"/>
            <ac:spMk id="9" creationId="{2B4A7025-DB88-BFEF-92EF-BA2D9CED0D48}"/>
          </ac:spMkLst>
        </pc:spChg>
        <pc:spChg chg="mod">
          <ac:chgData name="Tammy Pankey" userId="89b84b47-0384-4d66-b56e-dc00ebdb68cf" providerId="ADAL" clId="{B29183B2-EEEC-48F6-BFEA-F4BE364D7865}" dt="2023-07-05T19:56:43.802" v="26" actId="2711"/>
          <ac:spMkLst>
            <pc:docMk/>
            <pc:sldMk cId="133115148" sldId="308"/>
            <ac:spMk id="10" creationId="{281EA884-CF64-867C-A90C-BD7C54C20DCF}"/>
          </ac:spMkLst>
        </pc:spChg>
      </pc:sldChg>
      <pc:sldChg chg="modSp mod">
        <pc:chgData name="Tammy Pankey" userId="89b84b47-0384-4d66-b56e-dc00ebdb68cf" providerId="ADAL" clId="{B29183B2-EEEC-48F6-BFEA-F4BE364D7865}" dt="2023-07-05T19:57:02.587" v="29" actId="404"/>
        <pc:sldMkLst>
          <pc:docMk/>
          <pc:sldMk cId="2130926778" sldId="309"/>
        </pc:sldMkLst>
        <pc:spChg chg="mod">
          <ac:chgData name="Tammy Pankey" userId="89b84b47-0384-4d66-b56e-dc00ebdb68cf" providerId="ADAL" clId="{B29183B2-EEEC-48F6-BFEA-F4BE364D7865}" dt="2023-07-05T19:56:58.246" v="28" actId="2711"/>
          <ac:spMkLst>
            <pc:docMk/>
            <pc:sldMk cId="2130926778" sldId="309"/>
            <ac:spMk id="2" creationId="{687D7AD4-EE25-42E6-A3F2-C658860DB740}"/>
          </ac:spMkLst>
        </pc:spChg>
        <pc:spChg chg="mod">
          <ac:chgData name="Tammy Pankey" userId="89b84b47-0384-4d66-b56e-dc00ebdb68cf" providerId="ADAL" clId="{B29183B2-EEEC-48F6-BFEA-F4BE364D7865}" dt="2023-07-05T19:56:58.246" v="28" actId="2711"/>
          <ac:spMkLst>
            <pc:docMk/>
            <pc:sldMk cId="2130926778" sldId="309"/>
            <ac:spMk id="8" creationId="{E3FC3ECD-FB7A-A668-0A9F-F86C1A9A5C15}"/>
          </ac:spMkLst>
        </pc:spChg>
        <pc:spChg chg="mod">
          <ac:chgData name="Tammy Pankey" userId="89b84b47-0384-4d66-b56e-dc00ebdb68cf" providerId="ADAL" clId="{B29183B2-EEEC-48F6-BFEA-F4BE364D7865}" dt="2023-07-05T19:56:58.246" v="28" actId="2711"/>
          <ac:spMkLst>
            <pc:docMk/>
            <pc:sldMk cId="2130926778" sldId="309"/>
            <ac:spMk id="9" creationId="{5FE2B9D8-A678-9643-F6D2-B3B297CACA31}"/>
          </ac:spMkLst>
        </pc:spChg>
        <pc:spChg chg="mod">
          <ac:chgData name="Tammy Pankey" userId="89b84b47-0384-4d66-b56e-dc00ebdb68cf" providerId="ADAL" clId="{B29183B2-EEEC-48F6-BFEA-F4BE364D7865}" dt="2023-07-05T19:56:58.246" v="28" actId="2711"/>
          <ac:spMkLst>
            <pc:docMk/>
            <pc:sldMk cId="2130926778" sldId="309"/>
            <ac:spMk id="10" creationId="{DBEB0291-8C0C-5B77-EAB8-7C6AA1F2937D}"/>
          </ac:spMkLst>
        </pc:spChg>
        <pc:spChg chg="mod">
          <ac:chgData name="Tammy Pankey" userId="89b84b47-0384-4d66-b56e-dc00ebdb68cf" providerId="ADAL" clId="{B29183B2-EEEC-48F6-BFEA-F4BE364D7865}" dt="2023-07-05T19:56:58.246" v="28" actId="2711"/>
          <ac:spMkLst>
            <pc:docMk/>
            <pc:sldMk cId="2130926778" sldId="309"/>
            <ac:spMk id="19" creationId="{ADDE9741-7C14-4763-B133-7032A091F63B}"/>
          </ac:spMkLst>
        </pc:spChg>
        <pc:spChg chg="mod">
          <ac:chgData name="Tammy Pankey" userId="89b84b47-0384-4d66-b56e-dc00ebdb68cf" providerId="ADAL" clId="{B29183B2-EEEC-48F6-BFEA-F4BE364D7865}" dt="2023-07-05T19:57:02.587" v="29" actId="404"/>
          <ac:spMkLst>
            <pc:docMk/>
            <pc:sldMk cId="2130926778" sldId="309"/>
            <ac:spMk id="20" creationId="{A099BEB0-B9EA-44FA-85D4-76D0A86E6535}"/>
          </ac:spMkLst>
        </pc:spChg>
      </pc:sldChg>
      <pc:sldChg chg="modSp mod">
        <pc:chgData name="Tammy Pankey" userId="89b84b47-0384-4d66-b56e-dc00ebdb68cf" providerId="ADAL" clId="{B29183B2-EEEC-48F6-BFEA-F4BE364D7865}" dt="2023-07-05T19:57:32.587" v="36" actId="14100"/>
        <pc:sldMkLst>
          <pc:docMk/>
          <pc:sldMk cId="1179324367" sldId="310"/>
        </pc:sldMkLst>
        <pc:spChg chg="mod">
          <ac:chgData name="Tammy Pankey" userId="89b84b47-0384-4d66-b56e-dc00ebdb68cf" providerId="ADAL" clId="{B29183B2-EEEC-48F6-BFEA-F4BE364D7865}" dt="2023-07-05T19:57:26.510" v="35" actId="2711"/>
          <ac:spMkLst>
            <pc:docMk/>
            <pc:sldMk cId="1179324367" sldId="310"/>
            <ac:spMk id="2" creationId="{687D7AD4-EE25-42E6-A3F2-C658860DB740}"/>
          </ac:spMkLst>
        </pc:spChg>
        <pc:spChg chg="mod">
          <ac:chgData name="Tammy Pankey" userId="89b84b47-0384-4d66-b56e-dc00ebdb68cf" providerId="ADAL" clId="{B29183B2-EEEC-48F6-BFEA-F4BE364D7865}" dt="2023-07-05T19:57:26.510" v="35" actId="2711"/>
          <ac:spMkLst>
            <pc:docMk/>
            <pc:sldMk cId="1179324367" sldId="310"/>
            <ac:spMk id="4" creationId="{56567651-8AA4-479B-AC03-821AC799E926}"/>
          </ac:spMkLst>
        </pc:spChg>
        <pc:spChg chg="mod">
          <ac:chgData name="Tammy Pankey" userId="89b84b47-0384-4d66-b56e-dc00ebdb68cf" providerId="ADAL" clId="{B29183B2-EEEC-48F6-BFEA-F4BE364D7865}" dt="2023-07-05T19:57:26.510" v="35" actId="2711"/>
          <ac:spMkLst>
            <pc:docMk/>
            <pc:sldMk cId="1179324367" sldId="310"/>
            <ac:spMk id="9" creationId="{EF386167-0CC6-4168-B6CD-9E6EBDB32E86}"/>
          </ac:spMkLst>
        </pc:spChg>
        <pc:spChg chg="mod">
          <ac:chgData name="Tammy Pankey" userId="89b84b47-0384-4d66-b56e-dc00ebdb68cf" providerId="ADAL" clId="{B29183B2-EEEC-48F6-BFEA-F4BE364D7865}" dt="2023-07-05T19:57:26.510" v="35" actId="2711"/>
          <ac:spMkLst>
            <pc:docMk/>
            <pc:sldMk cId="1179324367" sldId="310"/>
            <ac:spMk id="12" creationId="{72539CDD-1594-0EDD-F711-AC409595CD91}"/>
          </ac:spMkLst>
        </pc:spChg>
        <pc:picChg chg="mod">
          <ac:chgData name="Tammy Pankey" userId="89b84b47-0384-4d66-b56e-dc00ebdb68cf" providerId="ADAL" clId="{B29183B2-EEEC-48F6-BFEA-F4BE364D7865}" dt="2023-07-05T19:57:32.587" v="36" actId="14100"/>
          <ac:picMkLst>
            <pc:docMk/>
            <pc:sldMk cId="1179324367" sldId="310"/>
            <ac:picMk id="14" creationId="{325DC140-12AA-2845-9146-86684FCD9582}"/>
          </ac:picMkLst>
        </pc:picChg>
      </pc:sldChg>
      <pc:sldChg chg="modSp mod modNotesTx">
        <pc:chgData name="Tammy Pankey" userId="89b84b47-0384-4d66-b56e-dc00ebdb68cf" providerId="ADAL" clId="{B29183B2-EEEC-48F6-BFEA-F4BE364D7865}" dt="2023-07-05T19:59:55.338" v="41"/>
        <pc:sldMkLst>
          <pc:docMk/>
          <pc:sldMk cId="2597112184" sldId="312"/>
        </pc:sldMkLst>
        <pc:spChg chg="mod">
          <ac:chgData name="Tammy Pankey" userId="89b84b47-0384-4d66-b56e-dc00ebdb68cf" providerId="ADAL" clId="{B29183B2-EEEC-48F6-BFEA-F4BE364D7865}" dt="2023-07-05T19:57:46.526" v="37" actId="2711"/>
          <ac:spMkLst>
            <pc:docMk/>
            <pc:sldMk cId="2597112184" sldId="312"/>
            <ac:spMk id="2" creationId="{687D7AD4-EE25-42E6-A3F2-C658860DB740}"/>
          </ac:spMkLst>
        </pc:spChg>
        <pc:spChg chg="mod">
          <ac:chgData name="Tammy Pankey" userId="89b84b47-0384-4d66-b56e-dc00ebdb68cf" providerId="ADAL" clId="{B29183B2-EEEC-48F6-BFEA-F4BE364D7865}" dt="2023-07-05T19:57:46.526" v="37" actId="2711"/>
          <ac:spMkLst>
            <pc:docMk/>
            <pc:sldMk cId="2597112184" sldId="312"/>
            <ac:spMk id="9" creationId="{5F78A9DB-E5AA-4B24-9F57-3E0E955F5A92}"/>
          </ac:spMkLst>
        </pc:spChg>
        <pc:spChg chg="mod">
          <ac:chgData name="Tammy Pankey" userId="89b84b47-0384-4d66-b56e-dc00ebdb68cf" providerId="ADAL" clId="{B29183B2-EEEC-48F6-BFEA-F4BE364D7865}" dt="2023-07-05T19:57:46.526" v="37" actId="2711"/>
          <ac:spMkLst>
            <pc:docMk/>
            <pc:sldMk cId="2597112184" sldId="312"/>
            <ac:spMk id="11" creationId="{36F64D3A-075E-49C2-9842-F32E7A65343B}"/>
          </ac:spMkLst>
        </pc:spChg>
        <pc:spChg chg="mod">
          <ac:chgData name="Tammy Pankey" userId="89b84b47-0384-4d66-b56e-dc00ebdb68cf" providerId="ADAL" clId="{B29183B2-EEEC-48F6-BFEA-F4BE364D7865}" dt="2023-07-05T19:57:46.526" v="37" actId="2711"/>
          <ac:spMkLst>
            <pc:docMk/>
            <pc:sldMk cId="2597112184" sldId="312"/>
            <ac:spMk id="13" creationId="{79E1ECC3-F162-4E13-A48B-FE68FA7D1D1C}"/>
          </ac:spMkLst>
        </pc:spChg>
      </pc:sldChg>
      <pc:sldChg chg="modSp mod">
        <pc:chgData name="Tammy Pankey" userId="89b84b47-0384-4d66-b56e-dc00ebdb68cf" providerId="ADAL" clId="{B29183B2-EEEC-48F6-BFEA-F4BE364D7865}" dt="2023-07-05T19:55:30.048" v="15" actId="2711"/>
        <pc:sldMkLst>
          <pc:docMk/>
          <pc:sldMk cId="3587454972" sldId="313"/>
        </pc:sldMkLst>
        <pc:spChg chg="mod">
          <ac:chgData name="Tammy Pankey" userId="89b84b47-0384-4d66-b56e-dc00ebdb68cf" providerId="ADAL" clId="{B29183B2-EEEC-48F6-BFEA-F4BE364D7865}" dt="2023-07-05T19:55:30.048" v="15" actId="2711"/>
          <ac:spMkLst>
            <pc:docMk/>
            <pc:sldMk cId="3587454972" sldId="313"/>
            <ac:spMk id="2" creationId="{687D7AD4-EE25-42E6-A3F2-C658860DB740}"/>
          </ac:spMkLst>
        </pc:spChg>
        <pc:spChg chg="mod">
          <ac:chgData name="Tammy Pankey" userId="89b84b47-0384-4d66-b56e-dc00ebdb68cf" providerId="ADAL" clId="{B29183B2-EEEC-48F6-BFEA-F4BE364D7865}" dt="2023-07-05T19:55:30.048" v="15" actId="2711"/>
          <ac:spMkLst>
            <pc:docMk/>
            <pc:sldMk cId="3587454972" sldId="313"/>
            <ac:spMk id="4" creationId="{56567651-8AA4-479B-AC03-821AC799E926}"/>
          </ac:spMkLst>
        </pc:spChg>
        <pc:spChg chg="mod">
          <ac:chgData name="Tammy Pankey" userId="89b84b47-0384-4d66-b56e-dc00ebdb68cf" providerId="ADAL" clId="{B29183B2-EEEC-48F6-BFEA-F4BE364D7865}" dt="2023-07-05T19:55:30.048" v="15" actId="2711"/>
          <ac:spMkLst>
            <pc:docMk/>
            <pc:sldMk cId="3587454972" sldId="313"/>
            <ac:spMk id="14" creationId="{CD135C1E-0942-48C3-9F0A-AD3D55C08964}"/>
          </ac:spMkLst>
        </pc:spChg>
      </pc:sldChg>
      <pc:sldChg chg="modSp mod">
        <pc:chgData name="Tammy Pankey" userId="89b84b47-0384-4d66-b56e-dc00ebdb68cf" providerId="ADAL" clId="{B29183B2-EEEC-48F6-BFEA-F4BE364D7865}" dt="2023-07-05T19:56:50.274" v="27" actId="2711"/>
        <pc:sldMkLst>
          <pc:docMk/>
          <pc:sldMk cId="4116920718" sldId="314"/>
        </pc:sldMkLst>
        <pc:spChg chg="mod">
          <ac:chgData name="Tammy Pankey" userId="89b84b47-0384-4d66-b56e-dc00ebdb68cf" providerId="ADAL" clId="{B29183B2-EEEC-48F6-BFEA-F4BE364D7865}" dt="2023-07-05T19:56:50.274" v="27" actId="2711"/>
          <ac:spMkLst>
            <pc:docMk/>
            <pc:sldMk cId="4116920718" sldId="314"/>
            <ac:spMk id="2" creationId="{687D7AD4-EE25-42E6-A3F2-C658860DB740}"/>
          </ac:spMkLst>
        </pc:spChg>
        <pc:spChg chg="mod">
          <ac:chgData name="Tammy Pankey" userId="89b84b47-0384-4d66-b56e-dc00ebdb68cf" providerId="ADAL" clId="{B29183B2-EEEC-48F6-BFEA-F4BE364D7865}" dt="2023-07-05T19:56:50.274" v="27" actId="2711"/>
          <ac:spMkLst>
            <pc:docMk/>
            <pc:sldMk cId="4116920718" sldId="314"/>
            <ac:spMk id="4" creationId="{56567651-8AA4-479B-AC03-821AC799E926}"/>
          </ac:spMkLst>
        </pc:spChg>
        <pc:spChg chg="mod">
          <ac:chgData name="Tammy Pankey" userId="89b84b47-0384-4d66-b56e-dc00ebdb68cf" providerId="ADAL" clId="{B29183B2-EEEC-48F6-BFEA-F4BE364D7865}" dt="2023-07-05T19:56:50.274" v="27" actId="2711"/>
          <ac:spMkLst>
            <pc:docMk/>
            <pc:sldMk cId="4116920718" sldId="314"/>
            <ac:spMk id="5" creationId="{DD4712C1-F703-4BDE-AA70-74AE23C7B717}"/>
          </ac:spMkLst>
        </pc:spChg>
      </pc:sldChg>
      <pc:sldChg chg="modSp mod">
        <pc:chgData name="Tammy Pankey" userId="89b84b47-0384-4d66-b56e-dc00ebdb68cf" providerId="ADAL" clId="{B29183B2-EEEC-48F6-BFEA-F4BE364D7865}" dt="2023-07-05T19:55:01.724" v="12" actId="2711"/>
        <pc:sldMkLst>
          <pc:docMk/>
          <pc:sldMk cId="1049560540" sldId="315"/>
        </pc:sldMkLst>
        <pc:spChg chg="mod">
          <ac:chgData name="Tammy Pankey" userId="89b84b47-0384-4d66-b56e-dc00ebdb68cf" providerId="ADAL" clId="{B29183B2-EEEC-48F6-BFEA-F4BE364D7865}" dt="2023-07-05T19:55:01.724" v="12" actId="2711"/>
          <ac:spMkLst>
            <pc:docMk/>
            <pc:sldMk cId="1049560540" sldId="315"/>
            <ac:spMk id="2" creationId="{687D7AD4-EE25-42E6-A3F2-C658860DB740}"/>
          </ac:spMkLst>
        </pc:spChg>
        <pc:spChg chg="mod">
          <ac:chgData name="Tammy Pankey" userId="89b84b47-0384-4d66-b56e-dc00ebdb68cf" providerId="ADAL" clId="{B29183B2-EEEC-48F6-BFEA-F4BE364D7865}" dt="2023-07-05T19:55:01.724" v="12" actId="2711"/>
          <ac:spMkLst>
            <pc:docMk/>
            <pc:sldMk cId="1049560540" sldId="315"/>
            <ac:spMk id="4" creationId="{56567651-8AA4-479B-AC03-821AC799E926}"/>
          </ac:spMkLst>
        </pc:spChg>
        <pc:spChg chg="mod">
          <ac:chgData name="Tammy Pankey" userId="89b84b47-0384-4d66-b56e-dc00ebdb68cf" providerId="ADAL" clId="{B29183B2-EEEC-48F6-BFEA-F4BE364D7865}" dt="2023-07-05T19:55:01.724" v="12" actId="2711"/>
          <ac:spMkLst>
            <pc:docMk/>
            <pc:sldMk cId="1049560540" sldId="315"/>
            <ac:spMk id="14" creationId="{CD135C1E-0942-48C3-9F0A-AD3D55C08964}"/>
          </ac:spMkLst>
        </pc:spChg>
      </pc:sldChg>
      <pc:sldChg chg="modSp mod">
        <pc:chgData name="Tammy Pankey" userId="89b84b47-0384-4d66-b56e-dc00ebdb68cf" providerId="ADAL" clId="{B29183B2-EEEC-48F6-BFEA-F4BE364D7865}" dt="2023-07-05T19:55:20.279" v="14" actId="6549"/>
        <pc:sldMkLst>
          <pc:docMk/>
          <pc:sldMk cId="3799020128" sldId="316"/>
        </pc:sldMkLst>
        <pc:spChg chg="mod">
          <ac:chgData name="Tammy Pankey" userId="89b84b47-0384-4d66-b56e-dc00ebdb68cf" providerId="ADAL" clId="{B29183B2-EEEC-48F6-BFEA-F4BE364D7865}" dt="2023-07-05T19:55:16.056" v="13" actId="2711"/>
          <ac:spMkLst>
            <pc:docMk/>
            <pc:sldMk cId="3799020128" sldId="316"/>
            <ac:spMk id="2" creationId="{687D7AD4-EE25-42E6-A3F2-C658860DB740}"/>
          </ac:spMkLst>
        </pc:spChg>
        <pc:spChg chg="mod">
          <ac:chgData name="Tammy Pankey" userId="89b84b47-0384-4d66-b56e-dc00ebdb68cf" providerId="ADAL" clId="{B29183B2-EEEC-48F6-BFEA-F4BE364D7865}" dt="2023-07-05T19:55:20.279" v="14" actId="6549"/>
          <ac:spMkLst>
            <pc:docMk/>
            <pc:sldMk cId="3799020128" sldId="316"/>
            <ac:spMk id="5" creationId="{10ABE645-FF32-44E9-A331-55193DF25DF0}"/>
          </ac:spMkLst>
        </pc:spChg>
      </pc:sldChg>
      <pc:sldChg chg="addSp delSp modSp mod">
        <pc:chgData name="Tammy Pankey" userId="89b84b47-0384-4d66-b56e-dc00ebdb68cf" providerId="ADAL" clId="{B29183B2-EEEC-48F6-BFEA-F4BE364D7865}" dt="2023-07-05T19:54:41.035" v="10" actId="2711"/>
        <pc:sldMkLst>
          <pc:docMk/>
          <pc:sldMk cId="3891411312" sldId="317"/>
        </pc:sldMkLst>
        <pc:spChg chg="mod">
          <ac:chgData name="Tammy Pankey" userId="89b84b47-0384-4d66-b56e-dc00ebdb68cf" providerId="ADAL" clId="{B29183B2-EEEC-48F6-BFEA-F4BE364D7865}" dt="2023-07-05T19:54:41.035" v="10" actId="2711"/>
          <ac:spMkLst>
            <pc:docMk/>
            <pc:sldMk cId="3891411312" sldId="317"/>
            <ac:spMk id="5" creationId="{F3B760C1-7E25-45A7-B891-53C58D074EA2}"/>
          </ac:spMkLst>
        </pc:spChg>
        <pc:spChg chg="mod">
          <ac:chgData name="Tammy Pankey" userId="89b84b47-0384-4d66-b56e-dc00ebdb68cf" providerId="ADAL" clId="{B29183B2-EEEC-48F6-BFEA-F4BE364D7865}" dt="2023-07-05T19:54:41.035" v="10" actId="2711"/>
          <ac:spMkLst>
            <pc:docMk/>
            <pc:sldMk cId="3891411312" sldId="317"/>
            <ac:spMk id="6" creationId="{B6ADE897-E12C-4A20-B842-CD64CC495BD3}"/>
          </ac:spMkLst>
        </pc:spChg>
        <pc:spChg chg="mod">
          <ac:chgData name="Tammy Pankey" userId="89b84b47-0384-4d66-b56e-dc00ebdb68cf" providerId="ADAL" clId="{B29183B2-EEEC-48F6-BFEA-F4BE364D7865}" dt="2023-07-05T19:54:41.035" v="10" actId="2711"/>
          <ac:spMkLst>
            <pc:docMk/>
            <pc:sldMk cId="3891411312" sldId="317"/>
            <ac:spMk id="26" creationId="{49461470-2C49-0B4A-AFF2-693C58AC2F9F}"/>
          </ac:spMkLst>
        </pc:spChg>
        <pc:picChg chg="add mod">
          <ac:chgData name="Tammy Pankey" userId="89b84b47-0384-4d66-b56e-dc00ebdb68cf" providerId="ADAL" clId="{B29183B2-EEEC-48F6-BFEA-F4BE364D7865}" dt="2023-07-05T19:54:35.269" v="9" actId="1076"/>
          <ac:picMkLst>
            <pc:docMk/>
            <pc:sldMk cId="3891411312" sldId="317"/>
            <ac:picMk id="8" creationId="{7719C2CA-D921-2786-EA97-6328C1BF0B31}"/>
          </ac:picMkLst>
        </pc:picChg>
        <pc:picChg chg="del">
          <ac:chgData name="Tammy Pankey" userId="89b84b47-0384-4d66-b56e-dc00ebdb68cf" providerId="ADAL" clId="{B29183B2-EEEC-48F6-BFEA-F4BE364D7865}" dt="2023-07-05T19:53:52.894" v="3" actId="478"/>
          <ac:picMkLst>
            <pc:docMk/>
            <pc:sldMk cId="3891411312" sldId="317"/>
            <ac:picMk id="13" creationId="{6335B222-1AA9-4892-A3FD-904EEBAC60B8}"/>
          </ac:picMkLst>
        </pc:picChg>
      </pc:sldChg>
      <pc:sldChg chg="modSp mod">
        <pc:chgData name="Tammy Pankey" userId="89b84b47-0384-4d66-b56e-dc00ebdb68cf" providerId="ADAL" clId="{B29183B2-EEEC-48F6-BFEA-F4BE364D7865}" dt="2023-07-05T19:57:51.487" v="38" actId="2711"/>
        <pc:sldMkLst>
          <pc:docMk/>
          <pc:sldMk cId="1754274421" sldId="318"/>
        </pc:sldMkLst>
        <pc:spChg chg="mod">
          <ac:chgData name="Tammy Pankey" userId="89b84b47-0384-4d66-b56e-dc00ebdb68cf" providerId="ADAL" clId="{B29183B2-EEEC-48F6-BFEA-F4BE364D7865}" dt="2023-07-05T19:57:51.487" v="38" actId="2711"/>
          <ac:spMkLst>
            <pc:docMk/>
            <pc:sldMk cId="1754274421" sldId="318"/>
            <ac:spMk id="2" creationId="{687D7AD4-EE25-42E6-A3F2-C658860DB740}"/>
          </ac:spMkLst>
        </pc:spChg>
        <pc:spChg chg="mod">
          <ac:chgData name="Tammy Pankey" userId="89b84b47-0384-4d66-b56e-dc00ebdb68cf" providerId="ADAL" clId="{B29183B2-EEEC-48F6-BFEA-F4BE364D7865}" dt="2023-07-05T19:57:51.487" v="38" actId="2711"/>
          <ac:spMkLst>
            <pc:docMk/>
            <pc:sldMk cId="1754274421" sldId="318"/>
            <ac:spMk id="4" creationId="{56567651-8AA4-479B-AC03-821AC799E926}"/>
          </ac:spMkLst>
        </pc:spChg>
      </pc:sldChg>
      <pc:sldChg chg="addSp delSp modSp mod">
        <pc:chgData name="Tammy Pankey" userId="89b84b47-0384-4d66-b56e-dc00ebdb68cf" providerId="ADAL" clId="{B29183B2-EEEC-48F6-BFEA-F4BE364D7865}" dt="2023-07-05T19:57:55.997" v="39" actId="2711"/>
        <pc:sldMkLst>
          <pc:docMk/>
          <pc:sldMk cId="1384095157" sldId="319"/>
        </pc:sldMkLst>
        <pc:spChg chg="mod">
          <ac:chgData name="Tammy Pankey" userId="89b84b47-0384-4d66-b56e-dc00ebdb68cf" providerId="ADAL" clId="{B29183B2-EEEC-48F6-BFEA-F4BE364D7865}" dt="2023-07-05T19:57:55.997" v="39" actId="2711"/>
          <ac:spMkLst>
            <pc:docMk/>
            <pc:sldMk cId="1384095157" sldId="319"/>
            <ac:spMk id="2" creationId="{4891256E-55E4-4477-949F-AB7E827AA79A}"/>
          </ac:spMkLst>
        </pc:spChg>
        <pc:spChg chg="del">
          <ac:chgData name="Tammy Pankey" userId="89b84b47-0384-4d66-b56e-dc00ebdb68cf" providerId="ADAL" clId="{B29183B2-EEEC-48F6-BFEA-F4BE364D7865}" dt="2023-07-05T19:37:49.458" v="0" actId="478"/>
          <ac:spMkLst>
            <pc:docMk/>
            <pc:sldMk cId="1384095157" sldId="319"/>
            <ac:spMk id="3" creationId="{FF09E301-2DD2-4D86-86AD-49BCE4C01F3A}"/>
          </ac:spMkLst>
        </pc:spChg>
        <pc:spChg chg="add del mod">
          <ac:chgData name="Tammy Pankey" userId="89b84b47-0384-4d66-b56e-dc00ebdb68cf" providerId="ADAL" clId="{B29183B2-EEEC-48F6-BFEA-F4BE364D7865}" dt="2023-07-05T19:37:52.894" v="1" actId="478"/>
          <ac:spMkLst>
            <pc:docMk/>
            <pc:sldMk cId="1384095157" sldId="319"/>
            <ac:spMk id="6" creationId="{2F8BD295-511B-9993-BA02-6076F0CC54B8}"/>
          </ac:spMkLst>
        </pc:spChg>
        <pc:spChg chg="add mod">
          <ac:chgData name="Tammy Pankey" userId="89b84b47-0384-4d66-b56e-dc00ebdb68cf" providerId="ADAL" clId="{B29183B2-EEEC-48F6-BFEA-F4BE364D7865}" dt="2023-07-05T19:57:55.997" v="39" actId="2711"/>
          <ac:spMkLst>
            <pc:docMk/>
            <pc:sldMk cId="1384095157" sldId="319"/>
            <ac:spMk id="8" creationId="{17A5219F-4BEE-9D9D-3A1E-7F9AA14E9744}"/>
          </ac:spMkLst>
        </pc:spChg>
      </pc:sldChg>
      <pc:sldChg chg="modSp mod">
        <pc:chgData name="Tammy Pankey" userId="89b84b47-0384-4d66-b56e-dc00ebdb68cf" providerId="ADAL" clId="{B29183B2-EEEC-48F6-BFEA-F4BE364D7865}" dt="2023-07-05T19:55:57.493" v="19" actId="2711"/>
        <pc:sldMkLst>
          <pc:docMk/>
          <pc:sldMk cId="263907504" sldId="320"/>
        </pc:sldMkLst>
        <pc:spChg chg="mod">
          <ac:chgData name="Tammy Pankey" userId="89b84b47-0384-4d66-b56e-dc00ebdb68cf" providerId="ADAL" clId="{B29183B2-EEEC-48F6-BFEA-F4BE364D7865}" dt="2023-07-05T19:55:57.493" v="19" actId="2711"/>
          <ac:spMkLst>
            <pc:docMk/>
            <pc:sldMk cId="263907504" sldId="320"/>
            <ac:spMk id="2" creationId="{687D7AD4-EE25-42E6-A3F2-C658860DB740}"/>
          </ac:spMkLst>
        </pc:spChg>
        <pc:spChg chg="mod">
          <ac:chgData name="Tammy Pankey" userId="89b84b47-0384-4d66-b56e-dc00ebdb68cf" providerId="ADAL" clId="{B29183B2-EEEC-48F6-BFEA-F4BE364D7865}" dt="2023-07-05T19:55:57.493" v="19" actId="2711"/>
          <ac:spMkLst>
            <pc:docMk/>
            <pc:sldMk cId="263907504" sldId="320"/>
            <ac:spMk id="4" creationId="{56567651-8AA4-479B-AC03-821AC799E926}"/>
          </ac:spMkLst>
        </pc:spChg>
        <pc:spChg chg="mod">
          <ac:chgData name="Tammy Pankey" userId="89b84b47-0384-4d66-b56e-dc00ebdb68cf" providerId="ADAL" clId="{B29183B2-EEEC-48F6-BFEA-F4BE364D7865}" dt="2023-07-05T19:55:57.493" v="19" actId="2711"/>
          <ac:spMkLst>
            <pc:docMk/>
            <pc:sldMk cId="263907504" sldId="320"/>
            <ac:spMk id="10" creationId="{822B3E6E-CBE4-4586-A902-FB12D889174C}"/>
          </ac:spMkLst>
        </pc:spChg>
      </pc:sldChg>
      <pc:sldChg chg="modSp mod modNotesTx">
        <pc:chgData name="Tammy Pankey" userId="89b84b47-0384-4d66-b56e-dc00ebdb68cf" providerId="ADAL" clId="{B29183B2-EEEC-48F6-BFEA-F4BE364D7865}" dt="2023-07-05T20:01:36.622" v="42"/>
        <pc:sldMkLst>
          <pc:docMk/>
          <pc:sldMk cId="4161328521" sldId="321"/>
        </pc:sldMkLst>
        <pc:spChg chg="mod">
          <ac:chgData name="Tammy Pankey" userId="89b84b47-0384-4d66-b56e-dc00ebdb68cf" providerId="ADAL" clId="{B29183B2-EEEC-48F6-BFEA-F4BE364D7865}" dt="2023-07-05T19:56:09.557" v="21" actId="2711"/>
          <ac:spMkLst>
            <pc:docMk/>
            <pc:sldMk cId="4161328521" sldId="321"/>
            <ac:spMk id="2" creationId="{687D7AD4-EE25-42E6-A3F2-C658860DB740}"/>
          </ac:spMkLst>
        </pc:spChg>
        <pc:spChg chg="mod">
          <ac:chgData name="Tammy Pankey" userId="89b84b47-0384-4d66-b56e-dc00ebdb68cf" providerId="ADAL" clId="{B29183B2-EEEC-48F6-BFEA-F4BE364D7865}" dt="2023-07-05T19:56:09.557" v="21" actId="2711"/>
          <ac:spMkLst>
            <pc:docMk/>
            <pc:sldMk cId="4161328521" sldId="321"/>
            <ac:spMk id="4" creationId="{56567651-8AA4-479B-AC03-821AC799E926}"/>
          </ac:spMkLst>
        </pc:spChg>
        <pc:spChg chg="mod">
          <ac:chgData name="Tammy Pankey" userId="89b84b47-0384-4d66-b56e-dc00ebdb68cf" providerId="ADAL" clId="{B29183B2-EEEC-48F6-BFEA-F4BE364D7865}" dt="2023-07-05T19:56:09.557" v="21" actId="2711"/>
          <ac:spMkLst>
            <pc:docMk/>
            <pc:sldMk cId="4161328521" sldId="321"/>
            <ac:spMk id="5" creationId="{99DD8D6A-447D-4110-8507-7700AA32504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6/10/2024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/FIRSTLEGOLeagueofficia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/FIRSTLEGOLeagueofficia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/FIRSTLEGOLeagueofficia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/FIRSTLEGOLeagueofficia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Session 1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Have the team watch the season videos on the FIRST® LEGO® League YouTube channel and read pages 3-9 in their Engineering Notebooks.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Two devices are suggested, one for the robot and one for project work.  Additional devices for the mission model building are useful.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Activities in the sessions use the LEGO Education SPIKE™ Prime app.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Make sure the controller and device are plugged in and charging at the end of the session.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Robot Game Connection:  Have the team think about how a sensor could be helpful to get the robot to stop in the right place to engage with a mission model on the mat.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57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i="0" u="none" strike="noStrike" baseline="0" dirty="0">
                <a:latin typeface="Arial-BoldMT"/>
              </a:rPr>
              <a:t>Share </a:t>
            </a:r>
            <a:r>
              <a:rPr lang="en-US" sz="2800" b="0" i="0" u="none" strike="noStrike" baseline="0" dirty="0">
                <a:latin typeface="Arial-BoldMT"/>
              </a:rPr>
              <a:t>(10-15 minutes)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i="0" u="none" strike="noStrike" baseline="0" dirty="0">
                <a:latin typeface="Arial-BoldMT"/>
              </a:rPr>
              <a:t>Facilitator Tips</a:t>
            </a:r>
            <a:endParaRPr lang="en-US" sz="2800" b="0" i="0" u="none" strike="noStrike" baseline="0" dirty="0">
              <a:solidFill>
                <a:srgbClr val="5185C4"/>
              </a:solidFill>
              <a:latin typeface="Chantal Light"/>
            </a:endParaRPr>
          </a:p>
          <a:p>
            <a:pPr marL="228600" indent="-228600">
              <a:buFont typeface="+mj-lt"/>
              <a:buAutoNum type="arabicPeriod" startAt="6"/>
            </a:pPr>
            <a:r>
              <a:rPr lang="en-US" sz="1800" dirty="0"/>
              <a:t>Provide the digital building instructions for the models to the team. </a:t>
            </a:r>
          </a:p>
          <a:p>
            <a:pPr marL="228600" indent="-228600">
              <a:buFont typeface="+mj-lt"/>
              <a:buAutoNum type="arabicPeriod" startAt="6"/>
            </a:pPr>
            <a:r>
              <a:rPr lang="en-US" sz="1800" dirty="0"/>
              <a:t>The team will need Bags 3, 5, and 11 from the Challenge set. Larger pieces may be in an unnumbered LEGO® bag. </a:t>
            </a:r>
          </a:p>
          <a:p>
            <a:pPr marL="228600" indent="-228600">
              <a:buFont typeface="+mj-lt"/>
              <a:buAutoNum type="arabicPeriod" startAt="6"/>
            </a:pPr>
            <a:r>
              <a:rPr lang="en-US" sz="1800" dirty="0"/>
              <a:t>The Project Sparks are designed to give the team ideas about technology they could explore for their solution.  </a:t>
            </a:r>
          </a:p>
          <a:p>
            <a:pPr marL="228600" indent="-228600">
              <a:buFont typeface="+mj-lt"/>
              <a:buAutoNum type="arabicPeriod" startAt="6"/>
            </a:pPr>
            <a:r>
              <a:rPr lang="en-US" sz="1800" dirty="0"/>
              <a:t>Encourage the team to investigate the mat and the mission models to inspire them. The team should record ideas for possible innovation projects that they could choose.  </a:t>
            </a:r>
          </a:p>
          <a:p>
            <a:pPr marL="228600" indent="-228600">
              <a:buFont typeface="+mj-lt"/>
              <a:buAutoNum type="arabicPeriod" startAt="6"/>
            </a:pPr>
            <a:r>
              <a:rPr lang="en-US" sz="1800" dirty="0"/>
              <a:t>Place the completed models on the mat with Dual Lock squares according to the field setup in the Robot Game Rulebook.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77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i="0" u="none" strike="noStrike" baseline="0" dirty="0">
                <a:latin typeface="Arial-BoldMT"/>
              </a:rPr>
              <a:t>Share </a:t>
            </a:r>
            <a:r>
              <a:rPr lang="en-US" sz="2800" b="0" i="0" u="none" strike="noStrike" baseline="0" dirty="0">
                <a:latin typeface="Arial-BoldMT"/>
              </a:rPr>
              <a:t>(10-15 minutes)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i="0" u="none" strike="noStrike" baseline="0" dirty="0">
                <a:latin typeface="Arial-BoldMT"/>
              </a:rPr>
              <a:t>Facilitator Tips</a:t>
            </a:r>
            <a:endParaRPr lang="en-US" sz="2800" b="0" i="0" u="none" strike="noStrike" baseline="0" dirty="0">
              <a:solidFill>
                <a:srgbClr val="5185C4"/>
              </a:solidFill>
              <a:latin typeface="Chantal Light"/>
            </a:endParaRPr>
          </a:p>
          <a:p>
            <a:pPr marL="228600" indent="-228600">
              <a:buFont typeface="+mj-lt"/>
              <a:buAutoNum type="arabicPeriod" startAt="6"/>
            </a:pPr>
            <a:r>
              <a:rPr lang="en-US" sz="1800" dirty="0"/>
              <a:t>Provide the digital building instructions for the models to the team. </a:t>
            </a:r>
          </a:p>
          <a:p>
            <a:pPr marL="228600" indent="-228600">
              <a:buFont typeface="+mj-lt"/>
              <a:buAutoNum type="arabicPeriod" startAt="6"/>
            </a:pPr>
            <a:r>
              <a:rPr lang="en-US" sz="1800" dirty="0"/>
              <a:t>The team will need Bags 3, 5, and 11 from the Challenge set. Larger pieces may be in an unnumbered LEGO® bag. </a:t>
            </a:r>
          </a:p>
          <a:p>
            <a:pPr marL="228600" indent="-228600">
              <a:buFont typeface="+mj-lt"/>
              <a:buAutoNum type="arabicPeriod" startAt="6"/>
            </a:pPr>
            <a:r>
              <a:rPr lang="en-US" sz="1800" dirty="0"/>
              <a:t>The Project Sparks are designed to give the team ideas about technology they could explore for their solution.  </a:t>
            </a:r>
          </a:p>
          <a:p>
            <a:pPr marL="228600" indent="-228600">
              <a:buFont typeface="+mj-lt"/>
              <a:buAutoNum type="arabicPeriod" startAt="6"/>
            </a:pPr>
            <a:r>
              <a:rPr lang="en-US" sz="1800" dirty="0"/>
              <a:t>Encourage the team to investigate the mat and the mission models to inspire them. The team should record ideas for possible innovation projects that they could choose.  </a:t>
            </a:r>
          </a:p>
          <a:p>
            <a:pPr marL="228600" indent="-228600">
              <a:buFont typeface="+mj-lt"/>
              <a:buAutoNum type="arabicPeriod" startAt="6"/>
            </a:pPr>
            <a:r>
              <a:rPr lang="en-US" sz="1800" dirty="0"/>
              <a:t>Place the completed models on the mat with Dual Lock squares according to the field setup in the Robot Game Rulebook.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3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364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Choose a relevant, age-appropriate video for your students.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Allow time for cleanup and place any unfinished models and their pieces in a sealed plastic bag.</a:t>
            </a: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Clean Up Pointers</a:t>
            </a:r>
          </a:p>
          <a:p>
            <a:endParaRPr lang="en-US" sz="18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wish to play a video or song during clean up time Link on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GoNoodle:  https://family.gonoodle.com/activities/clean-up 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on YouTube Kids:  https://www.youtubekids.com/watch?v=ZJFk87ZsHn0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on Youtube:  https://youtu.be/ZJFk87ZsHn0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Each session in this guide takes approximately two hours. If needed, split each session into two separate 60-minute meetings.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1" dirty="0"/>
              <a:t>Session 1 Tips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Have the team watch the season videos on the FIRST ® LEGO® League YouTube channel and read pages 3-11 in their Engineering Notebooks.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Provide the digital model building instructions to the team.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team can work together or as individuals to build the models. Be sure to inspect and test the models to ensure they function correctly.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Encourage the team to investigate the mat and the mission models to inspire them. The team should record ideas for possible innovation projects that they could choose.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Encourage and support discussion about the Challenge story and Project Sparks and how they relate to the mission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(10-15 minutes)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Have the team watch the season videos on the </a:t>
            </a:r>
            <a:r>
              <a:rPr lang="en-US" sz="1800" b="0" i="1" u="none" strike="noStrike" baseline="0" dirty="0">
                <a:latin typeface="Arial-ItalicMT"/>
              </a:rPr>
              <a:t>FIRST</a:t>
            </a:r>
            <a:r>
              <a:rPr lang="en-US" sz="1800" b="0" i="0" u="none" strike="noStrike" baseline="0" dirty="0">
                <a:latin typeface="ArialMT"/>
              </a:rPr>
              <a:t>® LEGO® League YouTube channel and read pages 3-11 in their </a:t>
            </a:r>
            <a:r>
              <a:rPr lang="en-US" sz="1800" b="0" i="1" u="none" strike="noStrike" baseline="0" dirty="0">
                <a:latin typeface="Arial-ItalicMT"/>
              </a:rPr>
              <a:t>Engineering Notebooks</a:t>
            </a:r>
            <a:r>
              <a:rPr lang="en-US" sz="1800" b="0" i="0" u="none" strike="noStrike" baseline="0" dirty="0">
                <a:latin typeface="ArialMT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 to know your team members and select your team name.</a:t>
            </a:r>
            <a:endParaRPr lang="en-US" sz="1800" b="0" i="0" u="none" strike="noStrike" baseline="0" dirty="0">
              <a:latin typeface="Arial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 Neue" panose="02000503000000020004"/>
              </a:rPr>
              <a:t>Visit the </a:t>
            </a:r>
            <a:r>
              <a:rPr lang="en-US" sz="1200" i="1" dirty="0">
                <a:latin typeface="Helvetica Neue" panose="02000503000000020004"/>
                <a:hlinkClick r:id="rId3"/>
              </a:rPr>
              <a:t>FIRST</a:t>
            </a:r>
            <a:r>
              <a:rPr lang="en-US" sz="1200" baseline="30000" dirty="0">
                <a:latin typeface="Helvetica Neue" panose="02000503000000020004"/>
                <a:hlinkClick r:id="rId3"/>
              </a:rPr>
              <a:t>®</a:t>
            </a:r>
            <a:r>
              <a:rPr lang="en-US" sz="1200" dirty="0">
                <a:latin typeface="Helvetica Neue" panose="02000503000000020004"/>
                <a:hlinkClick r:id="rId3"/>
              </a:rPr>
              <a:t> LEGO</a:t>
            </a:r>
            <a:r>
              <a:rPr lang="en-US" sz="1200" baseline="30000" dirty="0">
                <a:latin typeface="Helvetica Neue" panose="02000503000000020004"/>
                <a:hlinkClick r:id="rId3"/>
              </a:rPr>
              <a:t> ®</a:t>
            </a:r>
            <a:r>
              <a:rPr lang="en-US" sz="1200" dirty="0">
                <a:latin typeface="Helvetica Neue" panose="02000503000000020004"/>
                <a:hlinkClick r:id="" action="ppaction://noaction"/>
              </a:rPr>
              <a:t> League YouTube Channel </a:t>
            </a:r>
            <a:r>
              <a:rPr lang="en-US" sz="1200" dirty="0">
                <a:latin typeface="Helvetica Neue" panose="02000503000000020004"/>
              </a:rPr>
              <a:t>to watch the </a:t>
            </a:r>
            <a:r>
              <a:rPr lang="en-US" sz="1200" b="0" i="0" u="none" strike="noStrike" baseline="0" dirty="0">
                <a:latin typeface="ArialMT"/>
              </a:rPr>
              <a:t>SUBMERGED</a:t>
            </a:r>
            <a:r>
              <a:rPr lang="en-US" sz="1200" b="0" i="0" u="none" strike="noStrike" baseline="30000" dirty="0">
                <a:latin typeface="ArialMT"/>
              </a:rPr>
              <a:t>SM</a:t>
            </a:r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dirty="0">
                <a:latin typeface="Helvetica Neue" panose="02000503000000020004"/>
              </a:rPr>
              <a:t> season launch video</a:t>
            </a:r>
          </a:p>
          <a:p>
            <a:endParaRPr lang="en-US" b="1" dirty="0"/>
          </a:p>
          <a:p>
            <a:r>
              <a:rPr lang="en-US" b="1" dirty="0"/>
              <a:t>Session 1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Have the team watch the season videos on the FIRST ® LEGO® League YouTube channel and read pages 3-11 in their Engineering Notebooks.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Provide the digital model building instructions to the team.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team can work together or as individuals to build the models. Be sure to inspect and test the models to ensure they function correctly.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Encourage the team to investigate the mat and the mission models to inspire them. The team should record ideas for possible innovation projects that they could choose.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Encourage and support discussion about the Challenge story and Project Sparks and how they relate to the mission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800" b="1" i="0" u="none" strike="noStrike" baseline="0" dirty="0">
                <a:latin typeface="Arial-BoldMT"/>
              </a:rPr>
              <a:t>Facilitator Tips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ArialMT"/>
              </a:rPr>
              <a:t>Each session in this guide takes approximately two hours. If needed, split each session into two separate 60-minute meetings.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800" b="1" dirty="0"/>
              <a:t>Session 1 Tips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/>
              <a:t>Have the team watch the season videos on the FIRST ® LEGO® League YouTube channel and read pages 3-11 in their Engineering Notebooks.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/>
              <a:t>Provide the digital model building instructions to the team.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/>
              <a:t>The team can work together or as individuals to build the models. Be sure to inspect and test the models to ensure they function correctly.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/>
              <a:t>Encourage the team to investigate the mat and the mission models to inspire them. The team should record ideas for possible innovation projects that they could choose.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/>
              <a:t>Encourage and support discussion about the Challenge story and Project Sparks and how they relate to the mission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0" dirty="0">
                <a:latin typeface="Helvetica Neue" panose="02000503000000020004"/>
              </a:rPr>
              <a:t>Visit the </a:t>
            </a:r>
            <a:r>
              <a:rPr lang="en-US" sz="1000" i="1" dirty="0">
                <a:latin typeface="Helvetica Neue" panose="02000503000000020004"/>
                <a:hlinkClick r:id="rId3"/>
              </a:rPr>
              <a:t>FIRST</a:t>
            </a:r>
            <a:r>
              <a:rPr lang="en-US" sz="1000" baseline="30000" dirty="0">
                <a:latin typeface="Helvetica Neue" panose="02000503000000020004"/>
                <a:hlinkClick r:id="rId3"/>
              </a:rPr>
              <a:t>®</a:t>
            </a:r>
            <a:r>
              <a:rPr lang="en-US" sz="1000" dirty="0">
                <a:latin typeface="Helvetica Neue" panose="02000503000000020004"/>
                <a:hlinkClick r:id="rId3"/>
              </a:rPr>
              <a:t> LEGO</a:t>
            </a:r>
            <a:r>
              <a:rPr lang="en-US" sz="1000" baseline="30000" dirty="0">
                <a:latin typeface="Helvetica Neue" panose="02000503000000020004"/>
                <a:hlinkClick r:id="rId3"/>
              </a:rPr>
              <a:t> ®</a:t>
            </a:r>
            <a:r>
              <a:rPr lang="en-US" sz="1000" dirty="0">
                <a:latin typeface="Helvetica Neue" panose="02000503000000020004"/>
                <a:hlinkClick r:id="" action="ppaction://noaction"/>
              </a:rPr>
              <a:t> League YouTube Channel </a:t>
            </a:r>
            <a:r>
              <a:rPr lang="en-US" sz="1000" dirty="0">
                <a:latin typeface="Helvetica Neue" panose="02000503000000020004"/>
              </a:rPr>
              <a:t>to watch the </a:t>
            </a:r>
            <a:r>
              <a:rPr lang="en-US" sz="1000" b="0" i="0" u="none" strike="noStrike" baseline="0" dirty="0">
                <a:latin typeface="ArialMT"/>
              </a:rPr>
              <a:t>SUBMERGED</a:t>
            </a:r>
            <a:r>
              <a:rPr lang="en-US" sz="1000" b="0" i="0" u="none" strike="noStrike" baseline="30000" dirty="0">
                <a:latin typeface="ArialMT"/>
              </a:rPr>
              <a:t>SM</a:t>
            </a:r>
            <a:r>
              <a:rPr lang="en-US" sz="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00" dirty="0">
                <a:latin typeface="Helvetica Neue" panose="02000503000000020004"/>
              </a:rPr>
              <a:t> season launch video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Each session in this guide takes approximately two hours. If needed, split each session into two separate 60-minute meetings.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1" dirty="0"/>
              <a:t>Session 1 Tips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Have the team watch the season videos on the FIRST ® LEGO® League YouTube channel and read pages 3-11 in their Engineering Notebooks.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Provide the digital model building instructions to the team.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team can work together or as individuals to build the models. Be sure to inspect and test the models to ensure they function correctly.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Encourage the team to investigate the mat and the mission models to inspire them. The team should record ideas for possible innovation projects that they could choose.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Encourage and support discussion about the Challenge story and Project Sparks and how they relate to the mission models.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0" dirty="0">
                <a:latin typeface="Helvetica Neue" panose="02000503000000020004"/>
              </a:rPr>
              <a:t>Visit the </a:t>
            </a:r>
            <a:r>
              <a:rPr lang="en-US" sz="1000" i="1" dirty="0">
                <a:latin typeface="Helvetica Neue" panose="02000503000000020004"/>
                <a:hlinkClick r:id="rId3"/>
              </a:rPr>
              <a:t>FIRST</a:t>
            </a:r>
            <a:r>
              <a:rPr lang="en-US" sz="1000" baseline="30000" dirty="0">
                <a:latin typeface="Helvetica Neue" panose="02000503000000020004"/>
                <a:hlinkClick r:id="rId3"/>
              </a:rPr>
              <a:t>®</a:t>
            </a:r>
            <a:r>
              <a:rPr lang="en-US" sz="1000" dirty="0">
                <a:latin typeface="Helvetica Neue" panose="02000503000000020004"/>
                <a:hlinkClick r:id="rId3"/>
              </a:rPr>
              <a:t> LEGO</a:t>
            </a:r>
            <a:r>
              <a:rPr lang="en-US" sz="1000" baseline="30000" dirty="0">
                <a:latin typeface="Helvetica Neue" panose="02000503000000020004"/>
                <a:hlinkClick r:id="rId3"/>
              </a:rPr>
              <a:t> ®</a:t>
            </a:r>
            <a:r>
              <a:rPr lang="en-US" sz="1000" dirty="0">
                <a:latin typeface="Helvetica Neue" panose="02000503000000020004"/>
                <a:hlinkClick r:id="" action="ppaction://noaction"/>
              </a:rPr>
              <a:t> League YouTube Channel </a:t>
            </a:r>
            <a:r>
              <a:rPr lang="en-US" sz="1000" dirty="0">
                <a:latin typeface="Helvetica Neue" panose="02000503000000020004"/>
              </a:rPr>
              <a:t>to watch the </a:t>
            </a:r>
            <a:r>
              <a:rPr lang="en-US" sz="1000" b="0" i="0" u="none" strike="noStrike" baseline="0" dirty="0">
                <a:latin typeface="ArialMT"/>
              </a:rPr>
              <a:t>SUBMERGED</a:t>
            </a:r>
            <a:r>
              <a:rPr lang="en-US" sz="1000" b="0" i="0" u="none" strike="noStrike" baseline="30000" dirty="0">
                <a:latin typeface="ArialMT"/>
              </a:rPr>
              <a:t>SM</a:t>
            </a:r>
            <a:r>
              <a:rPr lang="en-US" sz="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00" dirty="0">
                <a:latin typeface="Helvetica Neue" panose="02000503000000020004"/>
              </a:rPr>
              <a:t> season launch video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Each session in this guide takes approximately two hours. If needed, split each session into two separate 60-minute meetings.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1" dirty="0"/>
              <a:t>Session 1 Tips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Have the team watch the season videos on the FIRST ® LEGO® League YouTube channel and read pages 3-11 in their Engineering Notebooks.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Provide the digital model building instructions to the team.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team can work together or as individuals to build the models. Be sure to inspect and test the models to ensure they function correctly.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Encourage the team to investigate the mat and the mission models to inspire them. The team should record ideas for possible innovation projects that they could choose.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Encourage and support discussion about the Challenge story and Project Sparks and how they relate to the mission models.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62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000" dirty="0">
                <a:latin typeface="Helvetica Neue" panose="02000503000000020004"/>
              </a:rPr>
              <a:t>Visit the </a:t>
            </a:r>
            <a:r>
              <a:rPr lang="en-US" sz="1000" i="1" dirty="0">
                <a:latin typeface="Helvetica Neue" panose="02000503000000020004"/>
                <a:hlinkClick r:id="rId3"/>
              </a:rPr>
              <a:t>FIRST</a:t>
            </a:r>
            <a:r>
              <a:rPr lang="en-US" sz="1000" baseline="30000" dirty="0">
                <a:latin typeface="Helvetica Neue" panose="02000503000000020004"/>
                <a:hlinkClick r:id="rId3"/>
              </a:rPr>
              <a:t>®</a:t>
            </a:r>
            <a:r>
              <a:rPr lang="en-US" sz="1000" dirty="0">
                <a:latin typeface="Helvetica Neue" panose="02000503000000020004"/>
                <a:hlinkClick r:id="rId3"/>
              </a:rPr>
              <a:t> LEGO</a:t>
            </a:r>
            <a:r>
              <a:rPr lang="en-US" sz="1000" baseline="30000" dirty="0">
                <a:latin typeface="Helvetica Neue" panose="02000503000000020004"/>
                <a:hlinkClick r:id="rId3"/>
              </a:rPr>
              <a:t> ®</a:t>
            </a:r>
            <a:r>
              <a:rPr lang="en-US" sz="1000" dirty="0">
                <a:latin typeface="Helvetica Neue" panose="02000503000000020004"/>
                <a:hlinkClick r:id="" action="ppaction://noaction"/>
              </a:rPr>
              <a:t> League YouTube Channel </a:t>
            </a:r>
            <a:r>
              <a:rPr lang="en-US" sz="1000" dirty="0">
                <a:latin typeface="Helvetica Neue" panose="02000503000000020004"/>
              </a:rPr>
              <a:t>to watch the </a:t>
            </a:r>
            <a:r>
              <a:rPr lang="en-US" sz="1000" b="0" i="0" u="none" strike="noStrike" baseline="0" dirty="0">
                <a:latin typeface="ArialMT"/>
              </a:rPr>
              <a:t>SUBMERGED</a:t>
            </a:r>
            <a:r>
              <a:rPr lang="en-US" sz="1000" b="0" i="0" u="none" strike="noStrike" baseline="30000" dirty="0">
                <a:latin typeface="ArialMT"/>
              </a:rPr>
              <a:t>SM</a:t>
            </a:r>
            <a:r>
              <a:rPr lang="en-US" sz="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00" dirty="0">
                <a:latin typeface="Helvetica Neue" panose="02000503000000020004"/>
              </a:rPr>
              <a:t> season launch video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Each session in this guide takes approximately two hours. If needed, split each session into two separate 60-minute meetings.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b="1" dirty="0"/>
              <a:t>Session 1 Tips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Have the team watch the season videos on the FIRST ® LEGO® League YouTube channel and read pages 3-11 in their Engineering Notebooks.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Provide the digital model building instructions to the team.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 team can work together or as individuals to build the models. Be sure to inspect and test the models to ensure they function correctly.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Encourage the team to investigate the mat and the mission models to inspire them. The team should record ideas for possible innovation projects that they could choose.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Encourage and support discussion about the Challenge story and Project Sparks and how they relate to the mission models.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29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Team Tasks </a:t>
            </a:r>
            <a:r>
              <a:rPr lang="en-US" sz="1800" b="0" i="0" u="none" strike="noStrike" baseline="0" dirty="0">
                <a:latin typeface="Arial-BoldMT"/>
              </a:rPr>
              <a:t>(100-120 minutes)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Facilitator Tips </a:t>
            </a:r>
            <a:endParaRPr lang="en-US" sz="1800" b="1" dirty="0"/>
          </a:p>
          <a:p>
            <a:pPr marL="228600" indent="-228600">
              <a:buFont typeface="+mj-lt"/>
              <a:buAutoNum type="arabicPeriod"/>
            </a:pPr>
            <a:r>
              <a:rPr lang="en-US" sz="1800" dirty="0"/>
              <a:t>Have the team watch the season videos on the FIRST® LEGO® League YouTube channel and read pages 3-9 in their Engineering Notebooks.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/>
              <a:t>Two devices are suggested, one for the robot and one for project work.  Additional devices for the mission model building are useful.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/>
              <a:t>Activities in the sessions use the LEGO Education SPIKE™ Prime app.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/>
              <a:t>Make sure the controller and device are plugged in and charging at the end of the session.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/>
              <a:t>Robot Game Connection:  Have the team think about how a sensor could be helpful to get the robot to stop in the right place to engage with a mission model on the mat.</a:t>
            </a:r>
            <a:endParaRPr lang="en-US" sz="1800" dirty="0">
              <a:latin typeface="Helvetica Neue" panose="020005030000000200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02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47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72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3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hyperlink" Target="https://www.youtube.com/c/FIRSTLEGOLeagueofficia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>
            <a:extLst>
              <a:ext uri="{FF2B5EF4-FFF2-40B4-BE49-F238E27FC236}">
                <a16:creationId xmlns:a16="http://schemas.microsoft.com/office/drawing/2014/main" id="{49461470-2C49-0B4A-AFF2-693C58AC2F9F}"/>
              </a:ext>
            </a:extLst>
          </p:cNvPr>
          <p:cNvSpPr/>
          <p:nvPr/>
        </p:nvSpPr>
        <p:spPr>
          <a:xfrm>
            <a:off x="4148152" y="0"/>
            <a:ext cx="4995848" cy="6858000"/>
          </a:xfrm>
          <a:custGeom>
            <a:avLst/>
            <a:gdLst>
              <a:gd name="connsiteX0" fmla="*/ 810930 w 4995848"/>
              <a:gd name="connsiteY0" fmla="*/ 0 h 6857999"/>
              <a:gd name="connsiteX1" fmla="*/ 4995848 w 4995848"/>
              <a:gd name="connsiteY1" fmla="*/ 0 h 6857999"/>
              <a:gd name="connsiteX2" fmla="*/ 4995848 w 4995848"/>
              <a:gd name="connsiteY2" fmla="*/ 6857999 h 6857999"/>
              <a:gd name="connsiteX3" fmla="*/ 810929 w 4995848"/>
              <a:gd name="connsiteY3" fmla="*/ 6857999 h 6857999"/>
              <a:gd name="connsiteX4" fmla="*/ 772675 w 4995848"/>
              <a:gd name="connsiteY4" fmla="*/ 6790558 h 6857999"/>
              <a:gd name="connsiteX5" fmla="*/ 0 w 4995848"/>
              <a:gd name="connsiteY5" fmla="*/ 3429001 h 6857999"/>
              <a:gd name="connsiteX6" fmla="*/ 772675 w 4995848"/>
              <a:gd name="connsiteY6" fmla="*/ 6744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5848" h="6857999">
                <a:moveTo>
                  <a:pt x="810930" y="0"/>
                </a:moveTo>
                <a:lnTo>
                  <a:pt x="4995848" y="0"/>
                </a:lnTo>
                <a:lnTo>
                  <a:pt x="4995848" y="6857999"/>
                </a:lnTo>
                <a:lnTo>
                  <a:pt x="810929" y="6857999"/>
                </a:lnTo>
                <a:lnTo>
                  <a:pt x="772675" y="6790558"/>
                </a:lnTo>
                <a:cubicBezTo>
                  <a:pt x="292599" y="5902709"/>
                  <a:pt x="0" y="4723291"/>
                  <a:pt x="0" y="3429001"/>
                </a:cubicBezTo>
                <a:cubicBezTo>
                  <a:pt x="0" y="2134711"/>
                  <a:pt x="292599" y="955293"/>
                  <a:pt x="772675" y="67445"/>
                </a:cubicBezTo>
                <a:close/>
              </a:path>
            </a:pathLst>
          </a:custGeom>
          <a:solidFill>
            <a:srgbClr val="EC2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0" y="2147776"/>
            <a:ext cx="4158543" cy="257482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>
                <a:solidFill>
                  <a:schemeClr val="bg1"/>
                </a:solidFill>
                <a:effectLst>
                  <a:outerShdw dist="56557" dir="8100000" algn="tr" rotWithShape="0">
                    <a:srgbClr val="A7161B"/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 Started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6ADE897-E12C-4A20-B842-CD64CC495BD3}"/>
              </a:ext>
            </a:extLst>
          </p:cNvPr>
          <p:cNvSpPr txBox="1">
            <a:spLocks/>
          </p:cNvSpPr>
          <p:nvPr/>
        </p:nvSpPr>
        <p:spPr>
          <a:xfrm>
            <a:off x="343072" y="341368"/>
            <a:ext cx="2857328" cy="465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250" dirty="0">
                <a:solidFill>
                  <a:srgbClr val="EC202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1</a:t>
            </a:r>
            <a:endParaRPr kumimoji="0" lang="en-US" sz="2400" b="1" i="0" u="none" strike="noStrike" kern="1200" cap="none" spc="250" normalizeH="0" baseline="0" noProof="0" dirty="0">
              <a:ln>
                <a:noFill/>
              </a:ln>
              <a:solidFill>
                <a:srgbClr val="EC2027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0E222-D725-774B-BAC1-8FA15FE917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65" y="5751186"/>
            <a:ext cx="1492587" cy="827984"/>
          </a:xfrm>
          <a:prstGeom prst="rect">
            <a:avLst/>
          </a:prstGeom>
        </p:spPr>
      </p:pic>
      <p:pic>
        <p:nvPicPr>
          <p:cNvPr id="4" name="Picture 3" descr="A white number on a black background&#10;&#10;Description automatically generated">
            <a:extLst>
              <a:ext uri="{FF2B5EF4-FFF2-40B4-BE49-F238E27FC236}">
                <a16:creationId xmlns:a16="http://schemas.microsoft.com/office/drawing/2014/main" id="{7A708309-4004-AF28-4DAC-0B7C6187C1A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9577" y="5841203"/>
            <a:ext cx="3720051" cy="651936"/>
          </a:xfrm>
          <a:prstGeom prst="rect">
            <a:avLst/>
          </a:prstGeom>
        </p:spPr>
      </p:pic>
      <p:pic>
        <p:nvPicPr>
          <p:cNvPr id="7" name="Picture 6" descr="A logo with a submarine&#10;&#10;Description automatically generated">
            <a:extLst>
              <a:ext uri="{FF2B5EF4-FFF2-40B4-BE49-F238E27FC236}">
                <a16:creationId xmlns:a16="http://schemas.microsoft.com/office/drawing/2014/main" id="{6251DBD9-1071-9D7C-E9B3-639419AF4B7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296" y="5337149"/>
            <a:ext cx="1371193" cy="1371600"/>
          </a:xfrm>
          <a:prstGeom prst="rect">
            <a:avLst/>
          </a:prstGeom>
        </p:spPr>
      </p:pic>
      <p:pic>
        <p:nvPicPr>
          <p:cNvPr id="8" name="Picture 7" descr="A cardboard box with toys and a map&#10;&#10;Description automatically generated">
            <a:extLst>
              <a:ext uri="{FF2B5EF4-FFF2-40B4-BE49-F238E27FC236}">
                <a16:creationId xmlns:a16="http://schemas.microsoft.com/office/drawing/2014/main" id="{EE12143B-1F4A-F400-7908-40F3434E84C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13" y="1948294"/>
            <a:ext cx="3855879" cy="24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11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10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13" y="260623"/>
            <a:ext cx="8060867" cy="762634"/>
          </a:xfrm>
        </p:spPr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343" y="1001485"/>
            <a:ext cx="8060867" cy="3701143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 together at the mat. 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Show how the mission models connect to the SUBMERGED</a:t>
            </a:r>
            <a:r>
              <a:rPr lang="en-US" b="0" i="0" u="none" strike="noStrike" baseline="300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</a:t>
            </a:r>
            <a:r>
              <a:rPr lang="en-US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theme.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Discuss the reflection questions.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up your space.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F8AF8-E795-F5E6-695A-A8C1B187A6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0185" y="4714697"/>
            <a:ext cx="6731793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0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11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13" y="260623"/>
            <a:ext cx="8060867" cy="762634"/>
          </a:xfrm>
        </p:spPr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Reflection Questions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343" y="1001485"/>
            <a:ext cx="4134781" cy="3701143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Which mission models look the most interesting to you?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do the models relate to the Challenge story or Project Sparks?</a:t>
            </a:r>
          </a:p>
          <a:p>
            <a:r>
              <a:rPr lang="en-US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resources will you use to learn more about the season theme?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 descr="A toy figure with a black background&#10;&#10;Description automatically generated">
            <a:extLst>
              <a:ext uri="{FF2B5EF4-FFF2-40B4-BE49-F238E27FC236}">
                <a16:creationId xmlns:a16="http://schemas.microsoft.com/office/drawing/2014/main" id="{D7A70ED7-1C85-075F-9C4C-2B0BACBFD93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0740" y="1797267"/>
            <a:ext cx="3526424" cy="461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57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12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21" y="310697"/>
            <a:ext cx="7886700" cy="7626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Career Connections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7DE38B-DF1B-D568-4FD1-5A191716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73" y="2166446"/>
            <a:ext cx="8666453" cy="272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24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13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Multimedia Resources</a:t>
            </a:r>
            <a:endParaRPr lang="en-US" sz="2400" b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 may wish to embed a relevant, age-appropriate video for your students here</a:t>
            </a:r>
            <a:r>
              <a:rPr lang="en-US" i="1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 </a:t>
            </a:r>
            <a:endParaRPr lang="en-US" i="1" dirty="0">
              <a:highlight>
                <a:srgbClr val="FFFF00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112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052E6-E16C-A04B-8192-1DB31D569F0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Up</a:t>
            </a:r>
          </a:p>
        </p:txBody>
      </p:sp>
      <p:pic>
        <p:nvPicPr>
          <p:cNvPr id="5" name="Picture 4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8C54FEE0-F358-43D4-9A72-77A42640E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74" y="1127761"/>
            <a:ext cx="7340252" cy="49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74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256E-55E4-4477-949F-AB7E827A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052E6-E16C-A04B-8192-1DB31D569F0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3444D4A-68DF-42DE-9D61-3697B9E5E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44" y="1384630"/>
            <a:ext cx="3634725" cy="2286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F1DCB1A-2003-32B4-A574-87C6F89560FA}"/>
              </a:ext>
            </a:extLst>
          </p:cNvPr>
          <p:cNvSpPr txBox="1">
            <a:spLocks/>
          </p:cNvSpPr>
          <p:nvPr/>
        </p:nvSpPr>
        <p:spPr>
          <a:xfrm>
            <a:off x="215153" y="4869180"/>
            <a:ext cx="8627633" cy="1187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LEGO, the LEGO logo, the SPIKE logo, MINDSTORMS and the MINDSTORMS logo are trademarks of the/sont des marques de commerce du/son marcas registradas de LEGO Group. ©2024 The LEGO Group. All rights reserved/Tous droits  réservés/Todos los derechos reservados. FIRST ®, the FIRST ® logo, Coopertition ®, Gracious Professionalism®, and FIRST® DIVESM are trademarks of For Inspiration and Recognition of Science and Technology (FIRST). LEGO® is a registered trademark of the LEGO Group. FIRST® LEGO® League and SUBMERGEDSM are jointly held trademarks of FIRST and the LEGO Group. All other trademarks are the property of their respective owners. ©2024 FIRST and the LEGO Group. All rights reserved.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 descr="A logo with a submarine&#10;&#10;Description automatically generated">
            <a:extLst>
              <a:ext uri="{FF2B5EF4-FFF2-40B4-BE49-F238E27FC236}">
                <a16:creationId xmlns:a16="http://schemas.microsoft.com/office/drawing/2014/main" id="{29246B21-26D4-51EF-C07A-C73C038A7F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646" y="942637"/>
            <a:ext cx="2727184" cy="272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9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263047" y="365127"/>
            <a:ext cx="8426470" cy="762634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2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Overview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FC0E9B-CC84-4D72-8BFD-54ED5EC94447}"/>
              </a:ext>
            </a:extLst>
          </p:cNvPr>
          <p:cNvSpPr/>
          <p:nvPr/>
        </p:nvSpPr>
        <p:spPr>
          <a:xfrm>
            <a:off x="407202" y="2222050"/>
            <a:ext cx="8138160" cy="275567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buNone/>
            </a:pPr>
            <a:r>
              <a:rPr lang="en-US" sz="28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Explore the SUBMERGED</a:t>
            </a:r>
            <a:r>
              <a:rPr lang="en-US" sz="2800" b="0" i="0" u="none" strike="noStrike" baseline="30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</a:t>
            </a: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season theme and get to know each other.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Make connections from the mission models to the Challenge story and Project Sparks.</a:t>
            </a:r>
            <a:endParaRPr lang="en-US" sz="28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3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135C1E-0942-48C3-9F0A-AD3D55C08964}"/>
              </a:ext>
            </a:extLst>
          </p:cNvPr>
          <p:cNvSpPr txBox="1">
            <a:spLocks/>
          </p:cNvSpPr>
          <p:nvPr/>
        </p:nvSpPr>
        <p:spPr>
          <a:xfrm>
            <a:off x="628649" y="1131955"/>
            <a:ext cx="3431722" cy="4594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Watch the season videos and read pages 3-11 to learn how FIRST</a:t>
            </a:r>
            <a:r>
              <a:rPr lang="en-US" b="0" i="0" u="none" strike="noStrike" baseline="30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®</a:t>
            </a:r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LEGO</a:t>
            </a:r>
            <a:r>
              <a:rPr lang="en-US" b="0" i="0" u="none" strike="noStrike" baseline="30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®</a:t>
            </a:r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League Challenge works and about the SUBMERGED</a:t>
            </a:r>
            <a:r>
              <a:rPr lang="en-US" b="0" i="0" u="none" strike="noStrike" baseline="30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</a:t>
            </a:r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robot game and innovation project.</a:t>
            </a:r>
          </a:p>
          <a:p>
            <a:pPr algn="l"/>
            <a:r>
              <a:rPr lang="en-US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 to know your team members and select your team name.</a:t>
            </a:r>
            <a:endParaRPr lang="en-US" dirty="0">
              <a:highlight>
                <a:srgbClr val="FFFF00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5F2781-E9B5-D892-846F-984321E9B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402" y="462454"/>
            <a:ext cx="4059701" cy="5428593"/>
          </a:xfrm>
          <a:prstGeom prst="rect">
            <a:avLst/>
          </a:prstGeom>
          <a:ln>
            <a:solidFill>
              <a:srgbClr val="ED1C24"/>
            </a:solidFill>
          </a:ln>
        </p:spPr>
      </p:pic>
    </p:spTree>
    <p:extLst>
      <p:ext uri="{BB962C8B-B14F-4D97-AF65-F5344CB8AC3E}">
        <p14:creationId xmlns:p14="http://schemas.microsoft.com/office/powerpoint/2010/main" val="1049560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4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BBFA5-67D2-4A37-8C9E-436E0BE268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639" y="2353145"/>
            <a:ext cx="3833447" cy="3501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BE645-FF32-44E9-A331-55193DF25DF0}"/>
              </a:ext>
            </a:extLst>
          </p:cNvPr>
          <p:cNvSpPr txBox="1"/>
          <p:nvPr/>
        </p:nvSpPr>
        <p:spPr>
          <a:xfrm>
            <a:off x="4744915" y="1866884"/>
            <a:ext cx="3833446" cy="2553891"/>
          </a:xfrm>
          <a:prstGeom prst="roundRect">
            <a:avLst/>
          </a:prstGeom>
          <a:noFill/>
          <a:ln w="38100">
            <a:solidFill>
              <a:srgbClr val="ED1C2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Visit the </a:t>
            </a:r>
          </a:p>
          <a:p>
            <a:pPr algn="ctr"/>
            <a:r>
              <a:rPr lang="en-US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FIRST</a:t>
            </a:r>
            <a:r>
              <a:rPr lang="en-US" sz="2400" baseline="30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®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 LEGO</a:t>
            </a:r>
            <a:r>
              <a:rPr lang="en-US" sz="2400" baseline="30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®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" action="ppaction://noaction"/>
              </a:rPr>
              <a:t> League </a:t>
            </a:r>
          </a:p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" action="ppaction://noaction"/>
              </a:rPr>
              <a:t>YouTube Channel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watch the </a:t>
            </a:r>
          </a:p>
          <a:p>
            <a:pPr algn="ctr"/>
            <a:r>
              <a:rPr lang="en-US" sz="24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SUBMERGED</a:t>
            </a:r>
            <a:r>
              <a:rPr lang="en-US" sz="2400" b="0" i="0" u="none" strike="noStrike" baseline="30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season launch video</a:t>
            </a:r>
          </a:p>
        </p:txBody>
      </p:sp>
      <p:pic>
        <p:nvPicPr>
          <p:cNvPr id="6" name="Picture 5" descr="A logo with a submarine&#10;&#10;Description automatically generated">
            <a:extLst>
              <a:ext uri="{FF2B5EF4-FFF2-40B4-BE49-F238E27FC236}">
                <a16:creationId xmlns:a16="http://schemas.microsoft.com/office/drawing/2014/main" id="{846D22F9-2D53-06B7-705D-C6CD6A8A1B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00" y="273371"/>
            <a:ext cx="3008886" cy="30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2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5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71E8F-9BD7-65FB-47EF-A72E23A62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20" y="2464731"/>
            <a:ext cx="6822532" cy="31312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135C1E-0942-48C3-9F0A-AD3D55C08964}"/>
              </a:ext>
            </a:extLst>
          </p:cNvPr>
          <p:cNvSpPr txBox="1">
            <a:spLocks/>
          </p:cNvSpPr>
          <p:nvPr/>
        </p:nvSpPr>
        <p:spPr>
          <a:xfrm>
            <a:off x="628650" y="1017221"/>
            <a:ext cx="8021673" cy="1614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Watch the season videos and read pages 3-11 on how FIRST</a:t>
            </a:r>
            <a:r>
              <a:rPr lang="en-US" sz="2800" b="0" i="0" u="none" strike="noStrike" baseline="30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®</a:t>
            </a:r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LEGO</a:t>
            </a:r>
            <a:r>
              <a:rPr lang="en-US" sz="2800" b="0" i="0" u="none" strike="noStrike" baseline="30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®</a:t>
            </a:r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League Challenge works and the SUBMERGED</a:t>
            </a:r>
            <a:r>
              <a:rPr lang="en-US" sz="2800" b="0" i="0" u="none" strike="noStrike" baseline="30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</a:t>
            </a:r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challenge.</a:t>
            </a:r>
            <a:endParaRPr lang="en-US" sz="2800" dirty="0">
              <a:highlight>
                <a:srgbClr val="FFFF00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ABF0-A15B-484D-B3C0-2CBB75CB02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2466" y="5596010"/>
            <a:ext cx="6400800" cy="126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54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6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Tasks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135C1E-0942-48C3-9F0A-AD3D55C08964}"/>
              </a:ext>
            </a:extLst>
          </p:cNvPr>
          <p:cNvSpPr txBox="1">
            <a:spLocks/>
          </p:cNvSpPr>
          <p:nvPr/>
        </p:nvSpPr>
        <p:spPr>
          <a:xfrm>
            <a:off x="5349766" y="1017221"/>
            <a:ext cx="3300557" cy="1614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Dive in to the season theme by building the robot game mission models.</a:t>
            </a:r>
          </a:p>
          <a:p>
            <a:pPr algn="l"/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Place each model where it belongs on the mat. Refer to the field setup section of the Robot Game Rulebook.</a:t>
            </a:r>
          </a:p>
        </p:txBody>
      </p:sp>
      <p:pic>
        <p:nvPicPr>
          <p:cNvPr id="8" name="Picture 7" descr="A game board with a map and building blocks&#10;&#10;Description automatically generated with medium confidence">
            <a:extLst>
              <a:ext uri="{FF2B5EF4-FFF2-40B4-BE49-F238E27FC236}">
                <a16:creationId xmlns:a16="http://schemas.microsoft.com/office/drawing/2014/main" id="{D323A36C-C864-3305-77F9-63C9767C067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45804"/>
            <a:ext cx="5549462" cy="3718513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66980152-C74C-9248-A9E0-4937E26CE0B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349147"/>
            <a:ext cx="4142766" cy="72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67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7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Tasks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135C1E-0942-48C3-9F0A-AD3D55C08964}"/>
              </a:ext>
            </a:extLst>
          </p:cNvPr>
          <p:cNvSpPr txBox="1">
            <a:spLocks/>
          </p:cNvSpPr>
          <p:nvPr/>
        </p:nvSpPr>
        <p:spPr>
          <a:xfrm>
            <a:off x="628651" y="1017221"/>
            <a:ext cx="2650578" cy="1614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Explore how the models work and how they might connect to the Project Sparks on page 7.</a:t>
            </a:r>
            <a:endParaRPr lang="en-US" sz="2800" dirty="0">
              <a:highlight>
                <a:srgbClr val="FFFF00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FE29A-C89D-9D08-C5AD-978482FB0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5451">
            <a:off x="3854442" y="513539"/>
            <a:ext cx="3722669" cy="498850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90742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8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363EA2-223C-4511-ABE0-5D5FCE348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2679159"/>
            <a:ext cx="3941104" cy="3064359"/>
          </a:xfrm>
        </p:spPr>
        <p:txBody>
          <a:bodyPr>
            <a:noAutofit/>
          </a:bodyPr>
          <a:lstStyle/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do you know about</a:t>
            </a:r>
            <a:r>
              <a:rPr lang="en-US" sz="28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your teammates’ interests and hobbies</a:t>
            </a: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  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are resources that can help you learn more?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0" y="403381"/>
            <a:ext cx="7886700" cy="762634"/>
          </a:xfrm>
        </p:spPr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Reflection Questions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8586FB-5A5F-40EC-9387-399684E8D7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0718" y="2810803"/>
            <a:ext cx="1909269" cy="3291840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3AE2D87F-D00D-45E2-BA86-8D6C44E0A3A6}"/>
              </a:ext>
            </a:extLst>
          </p:cNvPr>
          <p:cNvSpPr/>
          <p:nvPr/>
        </p:nvSpPr>
        <p:spPr>
          <a:xfrm>
            <a:off x="4574247" y="2810803"/>
            <a:ext cx="2181916" cy="2638312"/>
          </a:xfrm>
          <a:prstGeom prst="wedgeEllipseCallout">
            <a:avLst>
              <a:gd name="adj1" fmla="val 70164"/>
              <a:gd name="adj2" fmla="val 13981"/>
            </a:avLst>
          </a:prstGeom>
          <a:solidFill>
            <a:srgbClr val="ABE6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Read over the </a:t>
            </a:r>
            <a:r>
              <a:rPr lang="en-US" i="1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 Game Rulebook </a:t>
            </a:r>
            <a:r>
              <a:rPr lang="en-US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all the details on the missions.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03B24-EB37-40C9-EE07-CBC53A89C5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5205" y="-131863"/>
            <a:ext cx="3489007" cy="3064359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C5A5BBB-5DC3-7601-5EB4-29D041996902}"/>
              </a:ext>
            </a:extLst>
          </p:cNvPr>
          <p:cNvSpPr txBox="1">
            <a:spLocks/>
          </p:cNvSpPr>
          <p:nvPr/>
        </p:nvSpPr>
        <p:spPr>
          <a:xfrm>
            <a:off x="628650" y="1400316"/>
            <a:ext cx="5581650" cy="1200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could stopping a motor help you solve a mission with your robot?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B08965-0F67-BDF7-FEA8-62A4B0E427C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2" y="4885169"/>
            <a:ext cx="2535903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60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DD8D6A-447D-4110-8507-7700AA3250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62249" y="1539543"/>
            <a:ext cx="4879517" cy="3542670"/>
          </a:xfrm>
        </p:spPr>
        <p:txBody>
          <a:bodyPr>
            <a:noAutofit/>
          </a:bodyPr>
          <a:lstStyle/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Check out the </a:t>
            </a:r>
            <a:r>
              <a:rPr lang="en-US" sz="2800" b="0" i="1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Robot Game Rulebook</a:t>
            </a:r>
            <a:r>
              <a:rPr lang="en-US" sz="2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. This will be a great resource throughout the sessions.</a:t>
            </a:r>
          </a:p>
          <a:p>
            <a:pPr marL="0" indent="0">
              <a:buNone/>
            </a:pPr>
            <a:r>
              <a:rPr lang="en-US" sz="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Review the missions that relate to the models you built. 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9046C797-54B4-74F0-4AE8-2D0A2BF5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365127"/>
            <a:ext cx="8003721" cy="762634"/>
          </a:xfrm>
        </p:spPr>
        <p:txBody>
          <a:bodyPr/>
          <a:lstStyle/>
          <a:p>
            <a:r>
              <a:rPr lang="en-US" dirty="0">
                <a:solidFill>
                  <a:srgbClr val="ED1C24"/>
                </a:solidFill>
              </a:rPr>
              <a:t>Robot Game Rulebook</a:t>
            </a:r>
            <a:endParaRPr lang="en-US" dirty="0">
              <a:solidFill>
                <a:srgbClr val="00A65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CEA22-5703-559A-9965-5E310BDED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9" y="1182191"/>
            <a:ext cx="3427576" cy="4572000"/>
          </a:xfrm>
          <a:prstGeom prst="rect">
            <a:avLst/>
          </a:prstGeom>
          <a:ln>
            <a:solidFill>
              <a:srgbClr val="ED1C24"/>
            </a:solidFill>
          </a:ln>
        </p:spPr>
      </p:pic>
    </p:spTree>
    <p:extLst>
      <p:ext uri="{BB962C8B-B14F-4D97-AF65-F5344CB8AC3E}">
        <p14:creationId xmlns:p14="http://schemas.microsoft.com/office/powerpoint/2010/main" val="3064399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6D7E7ECCCD274CA4D87657FE5B4A0A" ma:contentTypeVersion="13" ma:contentTypeDescription="Create a new document." ma:contentTypeScope="" ma:versionID="988cd206c9a4722f6fc33e7db9caa08d">
  <xsd:schema xmlns:xsd="http://www.w3.org/2001/XMLSchema" xmlns:xs="http://www.w3.org/2001/XMLSchema" xmlns:p="http://schemas.microsoft.com/office/2006/metadata/properties" xmlns:ns2="7d39d9d4-a4a3-4cbb-8846-0795941a173f" xmlns:ns3="0bfdc619-4bd5-4a26-8e37-4be4446dc23a" xmlns:ns4="c7bc20cd-f3b5-4cb9-9099-b7d1e4c3c983" targetNamespace="http://schemas.microsoft.com/office/2006/metadata/properties" ma:root="true" ma:fieldsID="dee27c954446562decad3bfbb669f59b" ns2:_="" ns3:_="" ns4:_="">
    <xsd:import namespace="7d39d9d4-a4a3-4cbb-8846-0795941a173f"/>
    <xsd:import namespace="0bfdc619-4bd5-4a26-8e37-4be4446dc23a"/>
    <xsd:import namespace="c7bc20cd-f3b5-4cb9-9099-b7d1e4c3c9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4:SharedWithUsers" minOccurs="0"/>
                <xsd:element ref="ns4:SharedWithDetails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39d9d4-a4a3-4cbb-8846-0795941a17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13cef49-2953-4246-9b7f-e3d70b1cf0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fdc619-4bd5-4a26-8e37-4be4446dc23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948275e-acb8-4f67-9f4b-0f18b628c537}" ma:internalName="TaxCatchAll" ma:showField="CatchAllData" ma:web="c7bc20cd-f3b5-4cb9-9099-b7d1e4c3c9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c20cd-f3b5-4cb9-9099-b7d1e4c3c98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fdc619-4bd5-4a26-8e37-4be4446dc23a" xsi:nil="true"/>
    <lcf76f155ced4ddcb4097134ff3c332f xmlns="7d39d9d4-a4a3-4cbb-8846-0795941a173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87A94B-E1A3-49E7-B991-644CBB47D4BB}"/>
</file>

<file path=customXml/itemProps3.xml><?xml version="1.0" encoding="utf-8"?>
<ds:datastoreItem xmlns:ds="http://schemas.openxmlformats.org/officeDocument/2006/customXml" ds:itemID="{B8C3B65E-86F5-4F12-882B-E72674BBA31A}">
  <ds:schemaRefs>
    <ds:schemaRef ds:uri="eef8d247-b517-4b03-8403-4e70816b143f"/>
    <ds:schemaRef ds:uri="f0e45243-17b0-4cce-9b2d-f191534f8a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2a440ee-ccdf-4ffb-ba5c-71e25989d2a9"/>
    <ds:schemaRef ds:uri="09a20863-7c96-4a57-95ca-029d1820b20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4250</TotalTime>
  <Words>1978</Words>
  <Application>Microsoft Office PowerPoint</Application>
  <PresentationFormat>On-screen Show (4:3)</PresentationFormat>
  <Paragraphs>161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Arial-BoldMT</vt:lpstr>
      <vt:lpstr>Arial-ItalicMT</vt:lpstr>
      <vt:lpstr>ArialMT</vt:lpstr>
      <vt:lpstr>Calibri</vt:lpstr>
      <vt:lpstr>Chantal Light</vt:lpstr>
      <vt:lpstr>Helvetica Neue</vt:lpstr>
      <vt:lpstr>Roboto</vt:lpstr>
      <vt:lpstr>Office Theme</vt:lpstr>
      <vt:lpstr>1_Office Theme</vt:lpstr>
      <vt:lpstr>PowerPoint Presentation</vt:lpstr>
      <vt:lpstr>Session Overview</vt:lpstr>
      <vt:lpstr>Introduction</vt:lpstr>
      <vt:lpstr>PowerPoint Presentation</vt:lpstr>
      <vt:lpstr>Introduction</vt:lpstr>
      <vt:lpstr>Tasks</vt:lpstr>
      <vt:lpstr>Tasks</vt:lpstr>
      <vt:lpstr>Reflection Questions</vt:lpstr>
      <vt:lpstr>Robot Game Rulebook</vt:lpstr>
      <vt:lpstr>Share</vt:lpstr>
      <vt:lpstr>Reflection Questions</vt:lpstr>
      <vt:lpstr>Career Connections</vt:lpstr>
      <vt:lpstr>Multimedia Resources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Charlie Gibson</cp:lastModifiedBy>
  <cp:revision>66</cp:revision>
  <dcterms:created xsi:type="dcterms:W3CDTF">2020-04-21T20:33:01Z</dcterms:created>
  <dcterms:modified xsi:type="dcterms:W3CDTF">2024-06-10T19:23:15Z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0x010100316D7E7ECCCD274CA4D87657FE5B4A0A</vt:lpwstr>
  </property>
  <property fmtid="{D5CDD505-2E9C-101B-9397-08002B2CF9AE}" pid="3" name="MediaServiceImageTags">
    <vt:lpwstr/>
  </property>
</Properties>
</file>